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639" r:id="rId2"/>
    <p:sldId id="640" r:id="rId3"/>
    <p:sldId id="652" r:id="rId4"/>
    <p:sldId id="641" r:id="rId5"/>
    <p:sldId id="646" r:id="rId6"/>
    <p:sldId id="647" r:id="rId7"/>
    <p:sldId id="649" r:id="rId8"/>
    <p:sldId id="648" r:id="rId9"/>
    <p:sldId id="65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BF7"/>
    <a:srgbClr val="EC304A"/>
    <a:srgbClr val="38556C"/>
    <a:srgbClr val="FF7C80"/>
    <a:srgbClr val="FF5050"/>
    <a:srgbClr val="FF6600"/>
    <a:srgbClr val="E9C5B9"/>
    <a:srgbClr val="6274FA"/>
    <a:srgbClr val="DBA08D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B620F2-2BE7-4273-8128-C3D9072F5E68}" v="1" dt="2024-12-05T03:38:58.4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38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8" y="54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46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상욱 이" userId="25c41c118c829273" providerId="LiveId" clId="{878F61D8-B335-4EB8-A471-C86BCC952250}"/>
    <pc:docChg chg="custSel modSld">
      <pc:chgData name="상욱 이" userId="25c41c118c829273" providerId="LiveId" clId="{878F61D8-B335-4EB8-A471-C86BCC952250}" dt="2024-11-14T20:29:46.270" v="3" actId="1076"/>
      <pc:docMkLst>
        <pc:docMk/>
      </pc:docMkLst>
      <pc:sldChg chg="addSp delSp modSp mod">
        <pc:chgData name="상욱 이" userId="25c41c118c829273" providerId="LiveId" clId="{878F61D8-B335-4EB8-A471-C86BCC952250}" dt="2024-11-14T20:29:46.270" v="3" actId="1076"/>
        <pc:sldMkLst>
          <pc:docMk/>
          <pc:sldMk cId="2913420112" sldId="652"/>
        </pc:sldMkLst>
        <pc:picChg chg="del">
          <ac:chgData name="상욱 이" userId="25c41c118c829273" providerId="LiveId" clId="{878F61D8-B335-4EB8-A471-C86BCC952250}" dt="2024-11-14T20:29:41.806" v="0" actId="478"/>
          <ac:picMkLst>
            <pc:docMk/>
            <pc:sldMk cId="2913420112" sldId="652"/>
            <ac:picMk id="4" creationId="{1967370F-990F-27D1-68A3-4334F4A0E925}"/>
          </ac:picMkLst>
        </pc:picChg>
        <pc:picChg chg="add mod">
          <ac:chgData name="상욱 이" userId="25c41c118c829273" providerId="LiveId" clId="{878F61D8-B335-4EB8-A471-C86BCC952250}" dt="2024-11-14T20:29:46.270" v="3" actId="1076"/>
          <ac:picMkLst>
            <pc:docMk/>
            <pc:sldMk cId="2913420112" sldId="652"/>
            <ac:picMk id="5" creationId="{8C6387D1-7131-3043-D3B9-F46985A782E1}"/>
          </ac:picMkLst>
        </pc:picChg>
      </pc:sldChg>
    </pc:docChg>
  </pc:docChgLst>
</pc:chgInfo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BFF32E-A26D-429E-B1A2-9D0633C064F1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3A4C6C-3E16-4492-B7B2-8D46C6F4A9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944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E7C87"/>
            </a:gs>
            <a:gs pos="100000">
              <a:srgbClr val="2C3A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574288" y="1190306"/>
            <a:ext cx="5042513" cy="1178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5400" i="1">
                <a:solidFill>
                  <a:schemeClr val="bg1"/>
                </a:solidFill>
              </a:rPr>
              <a:t>설계서</a:t>
            </a:r>
            <a:endParaRPr lang="en-US" altLang="ko-KR" sz="900" dirty="0">
              <a:solidFill>
                <a:schemeClr val="bg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83393" y="4262411"/>
            <a:ext cx="902352" cy="370104"/>
          </a:xfrm>
          <a:prstGeom prst="rect">
            <a:avLst/>
          </a:prstGeom>
          <a:gradFill>
            <a:gsLst>
              <a:gs pos="100000">
                <a:srgbClr val="EA2A41"/>
              </a:gs>
              <a:gs pos="0">
                <a:srgbClr val="EE3B58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>
                <a:solidFill>
                  <a:prstClr val="white"/>
                </a:solidFill>
              </a:rPr>
              <a:t>Go</a:t>
            </a:r>
            <a:endParaRPr lang="ko-KR" altLang="en-US" sz="1100" dirty="0">
              <a:solidFill>
                <a:prstClr val="white"/>
              </a:solidFill>
            </a:endParaRPr>
          </a:p>
        </p:txBody>
      </p:sp>
      <p:grpSp>
        <p:nvGrpSpPr>
          <p:cNvPr id="11" name="Group 28"/>
          <p:cNvGrpSpPr>
            <a:grpSpLocks noChangeAspect="1"/>
          </p:cNvGrpSpPr>
          <p:nvPr/>
        </p:nvGrpSpPr>
        <p:grpSpPr bwMode="auto">
          <a:xfrm>
            <a:off x="4163424" y="3777484"/>
            <a:ext cx="269751" cy="236085"/>
            <a:chOff x="496" y="4251"/>
            <a:chExt cx="641" cy="561"/>
          </a:xfrm>
          <a:solidFill>
            <a:schemeClr val="bg1"/>
          </a:solidFill>
        </p:grpSpPr>
        <p:sp>
          <p:nvSpPr>
            <p:cNvPr id="12" name="Freeform 30"/>
            <p:cNvSpPr>
              <a:spLocks/>
            </p:cNvSpPr>
            <p:nvPr/>
          </p:nvSpPr>
          <p:spPr bwMode="auto">
            <a:xfrm>
              <a:off x="709" y="4720"/>
              <a:ext cx="88" cy="92"/>
            </a:xfrm>
            <a:custGeom>
              <a:avLst/>
              <a:gdLst>
                <a:gd name="T0" fmla="*/ 0 w 526"/>
                <a:gd name="T1" fmla="*/ 0 h 553"/>
                <a:gd name="T2" fmla="*/ 526 w 526"/>
                <a:gd name="T3" fmla="*/ 250 h 553"/>
                <a:gd name="T4" fmla="*/ 97 w 526"/>
                <a:gd name="T5" fmla="*/ 542 h 553"/>
                <a:gd name="T6" fmla="*/ 81 w 526"/>
                <a:gd name="T7" fmla="*/ 549 h 553"/>
                <a:gd name="T8" fmla="*/ 65 w 526"/>
                <a:gd name="T9" fmla="*/ 553 h 553"/>
                <a:gd name="T10" fmla="*/ 49 w 526"/>
                <a:gd name="T11" fmla="*/ 552 h 553"/>
                <a:gd name="T12" fmla="*/ 34 w 526"/>
                <a:gd name="T13" fmla="*/ 546 h 553"/>
                <a:gd name="T14" fmla="*/ 20 w 526"/>
                <a:gd name="T15" fmla="*/ 535 h 553"/>
                <a:gd name="T16" fmla="*/ 9 w 526"/>
                <a:gd name="T17" fmla="*/ 522 h 553"/>
                <a:gd name="T18" fmla="*/ 2 w 526"/>
                <a:gd name="T19" fmla="*/ 507 h 553"/>
                <a:gd name="T20" fmla="*/ 0 w 526"/>
                <a:gd name="T21" fmla="*/ 490 h 553"/>
                <a:gd name="T22" fmla="*/ 0 w 526"/>
                <a:gd name="T23" fmla="*/ 0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6" h="553">
                  <a:moveTo>
                    <a:pt x="0" y="0"/>
                  </a:moveTo>
                  <a:lnTo>
                    <a:pt x="526" y="250"/>
                  </a:lnTo>
                  <a:lnTo>
                    <a:pt x="97" y="542"/>
                  </a:lnTo>
                  <a:lnTo>
                    <a:pt x="81" y="549"/>
                  </a:lnTo>
                  <a:lnTo>
                    <a:pt x="65" y="553"/>
                  </a:lnTo>
                  <a:lnTo>
                    <a:pt x="49" y="552"/>
                  </a:lnTo>
                  <a:lnTo>
                    <a:pt x="34" y="546"/>
                  </a:lnTo>
                  <a:lnTo>
                    <a:pt x="20" y="535"/>
                  </a:lnTo>
                  <a:lnTo>
                    <a:pt x="9" y="522"/>
                  </a:lnTo>
                  <a:lnTo>
                    <a:pt x="2" y="507"/>
                  </a:lnTo>
                  <a:lnTo>
                    <a:pt x="0" y="4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31"/>
            <p:cNvSpPr>
              <a:spLocks/>
            </p:cNvSpPr>
            <p:nvPr/>
          </p:nvSpPr>
          <p:spPr bwMode="auto">
            <a:xfrm>
              <a:off x="496" y="4251"/>
              <a:ext cx="641" cy="530"/>
            </a:xfrm>
            <a:custGeom>
              <a:avLst/>
              <a:gdLst>
                <a:gd name="T0" fmla="*/ 3785 w 3847"/>
                <a:gd name="T1" fmla="*/ 0 h 3180"/>
                <a:gd name="T2" fmla="*/ 3800 w 3847"/>
                <a:gd name="T3" fmla="*/ 2 h 3180"/>
                <a:gd name="T4" fmla="*/ 3814 w 3847"/>
                <a:gd name="T5" fmla="*/ 7 h 3180"/>
                <a:gd name="T6" fmla="*/ 3827 w 3847"/>
                <a:gd name="T7" fmla="*/ 16 h 3180"/>
                <a:gd name="T8" fmla="*/ 3839 w 3847"/>
                <a:gd name="T9" fmla="*/ 31 h 3180"/>
                <a:gd name="T10" fmla="*/ 3846 w 3847"/>
                <a:gd name="T11" fmla="*/ 49 h 3180"/>
                <a:gd name="T12" fmla="*/ 3847 w 3847"/>
                <a:gd name="T13" fmla="*/ 66 h 3180"/>
                <a:gd name="T14" fmla="*/ 3842 w 3847"/>
                <a:gd name="T15" fmla="*/ 85 h 3180"/>
                <a:gd name="T16" fmla="*/ 2642 w 3847"/>
                <a:gd name="T17" fmla="*/ 3110 h 3180"/>
                <a:gd name="T18" fmla="*/ 2631 w 3847"/>
                <a:gd name="T19" fmla="*/ 3130 h 3180"/>
                <a:gd name="T20" fmla="*/ 2617 w 3847"/>
                <a:gd name="T21" fmla="*/ 3147 h 3180"/>
                <a:gd name="T22" fmla="*/ 2600 w 3847"/>
                <a:gd name="T23" fmla="*/ 3161 h 3180"/>
                <a:gd name="T24" fmla="*/ 2579 w 3847"/>
                <a:gd name="T25" fmla="*/ 3172 h 3180"/>
                <a:gd name="T26" fmla="*/ 2559 w 3847"/>
                <a:gd name="T27" fmla="*/ 3178 h 3180"/>
                <a:gd name="T28" fmla="*/ 2539 w 3847"/>
                <a:gd name="T29" fmla="*/ 3180 h 3180"/>
                <a:gd name="T30" fmla="*/ 2514 w 3847"/>
                <a:gd name="T31" fmla="*/ 3177 h 3180"/>
                <a:gd name="T32" fmla="*/ 2491 w 3847"/>
                <a:gd name="T33" fmla="*/ 3168 h 3180"/>
                <a:gd name="T34" fmla="*/ 1278 w 3847"/>
                <a:gd name="T35" fmla="*/ 2591 h 3180"/>
                <a:gd name="T36" fmla="*/ 2984 w 3847"/>
                <a:gd name="T37" fmla="*/ 878 h 3180"/>
                <a:gd name="T38" fmla="*/ 1036 w 3847"/>
                <a:gd name="T39" fmla="*/ 2477 h 3180"/>
                <a:gd name="T40" fmla="*/ 63 w 3847"/>
                <a:gd name="T41" fmla="*/ 2014 h 3180"/>
                <a:gd name="T42" fmla="*/ 42 w 3847"/>
                <a:gd name="T43" fmla="*/ 2000 h 3180"/>
                <a:gd name="T44" fmla="*/ 24 w 3847"/>
                <a:gd name="T45" fmla="*/ 1983 h 3180"/>
                <a:gd name="T46" fmla="*/ 11 w 3847"/>
                <a:gd name="T47" fmla="*/ 1963 h 3180"/>
                <a:gd name="T48" fmla="*/ 3 w 3847"/>
                <a:gd name="T49" fmla="*/ 1940 h 3180"/>
                <a:gd name="T50" fmla="*/ 0 w 3847"/>
                <a:gd name="T51" fmla="*/ 1915 h 3180"/>
                <a:gd name="T52" fmla="*/ 2 w 3847"/>
                <a:gd name="T53" fmla="*/ 1891 h 3180"/>
                <a:gd name="T54" fmla="*/ 10 w 3847"/>
                <a:gd name="T55" fmla="*/ 1867 h 3180"/>
                <a:gd name="T56" fmla="*/ 23 w 3847"/>
                <a:gd name="T57" fmla="*/ 1846 h 3180"/>
                <a:gd name="T58" fmla="*/ 41 w 3847"/>
                <a:gd name="T59" fmla="*/ 1829 h 3180"/>
                <a:gd name="T60" fmla="*/ 62 w 3847"/>
                <a:gd name="T61" fmla="*/ 1816 h 3180"/>
                <a:gd name="T62" fmla="*/ 3757 w 3847"/>
                <a:gd name="T63" fmla="*/ 5 h 3180"/>
                <a:gd name="T64" fmla="*/ 3771 w 3847"/>
                <a:gd name="T65" fmla="*/ 1 h 3180"/>
                <a:gd name="T66" fmla="*/ 3785 w 3847"/>
                <a:gd name="T67" fmla="*/ 0 h 3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47" h="3180">
                  <a:moveTo>
                    <a:pt x="3785" y="0"/>
                  </a:moveTo>
                  <a:lnTo>
                    <a:pt x="3800" y="2"/>
                  </a:lnTo>
                  <a:lnTo>
                    <a:pt x="3814" y="7"/>
                  </a:lnTo>
                  <a:lnTo>
                    <a:pt x="3827" y="16"/>
                  </a:lnTo>
                  <a:lnTo>
                    <a:pt x="3839" y="31"/>
                  </a:lnTo>
                  <a:lnTo>
                    <a:pt x="3846" y="49"/>
                  </a:lnTo>
                  <a:lnTo>
                    <a:pt x="3847" y="66"/>
                  </a:lnTo>
                  <a:lnTo>
                    <a:pt x="3842" y="85"/>
                  </a:lnTo>
                  <a:lnTo>
                    <a:pt x="2642" y="3110"/>
                  </a:lnTo>
                  <a:lnTo>
                    <a:pt x="2631" y="3130"/>
                  </a:lnTo>
                  <a:lnTo>
                    <a:pt x="2617" y="3147"/>
                  </a:lnTo>
                  <a:lnTo>
                    <a:pt x="2600" y="3161"/>
                  </a:lnTo>
                  <a:lnTo>
                    <a:pt x="2579" y="3172"/>
                  </a:lnTo>
                  <a:lnTo>
                    <a:pt x="2559" y="3178"/>
                  </a:lnTo>
                  <a:lnTo>
                    <a:pt x="2539" y="3180"/>
                  </a:lnTo>
                  <a:lnTo>
                    <a:pt x="2514" y="3177"/>
                  </a:lnTo>
                  <a:lnTo>
                    <a:pt x="2491" y="3168"/>
                  </a:lnTo>
                  <a:lnTo>
                    <a:pt x="1278" y="2591"/>
                  </a:lnTo>
                  <a:lnTo>
                    <a:pt x="2984" y="878"/>
                  </a:lnTo>
                  <a:lnTo>
                    <a:pt x="1036" y="2477"/>
                  </a:lnTo>
                  <a:lnTo>
                    <a:pt x="63" y="2014"/>
                  </a:lnTo>
                  <a:lnTo>
                    <a:pt x="42" y="2000"/>
                  </a:lnTo>
                  <a:lnTo>
                    <a:pt x="24" y="1983"/>
                  </a:lnTo>
                  <a:lnTo>
                    <a:pt x="11" y="1963"/>
                  </a:lnTo>
                  <a:lnTo>
                    <a:pt x="3" y="1940"/>
                  </a:lnTo>
                  <a:lnTo>
                    <a:pt x="0" y="1915"/>
                  </a:lnTo>
                  <a:lnTo>
                    <a:pt x="2" y="1891"/>
                  </a:lnTo>
                  <a:lnTo>
                    <a:pt x="10" y="1867"/>
                  </a:lnTo>
                  <a:lnTo>
                    <a:pt x="23" y="1846"/>
                  </a:lnTo>
                  <a:lnTo>
                    <a:pt x="41" y="1829"/>
                  </a:lnTo>
                  <a:lnTo>
                    <a:pt x="62" y="1816"/>
                  </a:lnTo>
                  <a:lnTo>
                    <a:pt x="3757" y="5"/>
                  </a:lnTo>
                  <a:lnTo>
                    <a:pt x="3771" y="1"/>
                  </a:lnTo>
                  <a:lnTo>
                    <a:pt x="37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6" name="Freeform 11"/>
          <p:cNvSpPr>
            <a:spLocks noEditPoints="1"/>
          </p:cNvSpPr>
          <p:nvPr/>
        </p:nvSpPr>
        <p:spPr bwMode="auto">
          <a:xfrm>
            <a:off x="7603411" y="4314392"/>
            <a:ext cx="216777" cy="266141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888545" y="3643465"/>
            <a:ext cx="2997200" cy="370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</a:rPr>
              <a:t>이상욱</a:t>
            </a:r>
            <a:endParaRPr lang="ko-KR" altLang="en-US" sz="11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aphicFrame>
        <p:nvGraphicFramePr>
          <p:cNvPr id="2" name="개체 1">
            <a:extLst>
              <a:ext uri="{FF2B5EF4-FFF2-40B4-BE49-F238E27FC236}">
                <a16:creationId xmlns:a16="http://schemas.microsoft.com/office/drawing/2014/main" id="{16F6A041-35A7-1C48-7F35-259123358A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099828"/>
              </p:ext>
            </p:extLst>
          </p:nvPr>
        </p:nvGraphicFramePr>
        <p:xfrm>
          <a:off x="12185650" y="3059113"/>
          <a:ext cx="2528888" cy="51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2" imgW="2529087" imgH="519135" progId="Package">
                  <p:embed/>
                </p:oleObj>
              </mc:Choice>
              <mc:Fallback>
                <p:oleObj name="포장기 셸 개체" showAsIcon="1" r:id="rId2" imgW="2529087" imgH="519135" progId="Package">
                  <p:embed/>
                  <p:pic>
                    <p:nvPicPr>
                      <p:cNvPr id="2" name="개체 1">
                        <a:extLst>
                          <a:ext uri="{FF2B5EF4-FFF2-40B4-BE49-F238E27FC236}">
                            <a16:creationId xmlns:a16="http://schemas.microsoft.com/office/drawing/2014/main" id="{16F6A041-35A7-1C48-7F35-259123358A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185650" y="3059113"/>
                        <a:ext cx="2528888" cy="519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2026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E7C87"/>
            </a:gs>
            <a:gs pos="100000">
              <a:srgbClr val="2C3A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타원 91"/>
          <p:cNvSpPr/>
          <p:nvPr/>
        </p:nvSpPr>
        <p:spPr>
          <a:xfrm>
            <a:off x="953949" y="1866003"/>
            <a:ext cx="720000" cy="72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타원 92"/>
          <p:cNvSpPr/>
          <p:nvPr/>
        </p:nvSpPr>
        <p:spPr>
          <a:xfrm>
            <a:off x="953949" y="3285035"/>
            <a:ext cx="720000" cy="72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타원 93"/>
          <p:cNvSpPr/>
          <p:nvPr/>
        </p:nvSpPr>
        <p:spPr>
          <a:xfrm>
            <a:off x="933638" y="4704067"/>
            <a:ext cx="720000" cy="720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8" name="Group 14"/>
          <p:cNvGrpSpPr>
            <a:grpSpLocks noChangeAspect="1"/>
          </p:cNvGrpSpPr>
          <p:nvPr/>
        </p:nvGrpSpPr>
        <p:grpSpPr bwMode="auto">
          <a:xfrm flipH="1">
            <a:off x="1121058" y="3483311"/>
            <a:ext cx="381316" cy="323448"/>
            <a:chOff x="3653" y="3943"/>
            <a:chExt cx="626" cy="531"/>
          </a:xfrm>
          <a:solidFill>
            <a:schemeClr val="tx2">
              <a:lumMod val="75000"/>
            </a:schemeClr>
          </a:solidFill>
        </p:grpSpPr>
        <p:sp>
          <p:nvSpPr>
            <p:cNvPr id="99" name="Freeform 16"/>
            <p:cNvSpPr>
              <a:spLocks noEditPoints="1"/>
            </p:cNvSpPr>
            <p:nvPr/>
          </p:nvSpPr>
          <p:spPr bwMode="auto">
            <a:xfrm>
              <a:off x="3653" y="3943"/>
              <a:ext cx="626" cy="531"/>
            </a:xfrm>
            <a:custGeom>
              <a:avLst/>
              <a:gdLst>
                <a:gd name="T0" fmla="*/ 1532 w 3756"/>
                <a:gd name="T1" fmla="*/ 2536 h 3186"/>
                <a:gd name="T2" fmla="*/ 1516 w 3756"/>
                <a:gd name="T3" fmla="*/ 2550 h 3186"/>
                <a:gd name="T4" fmla="*/ 1450 w 3756"/>
                <a:gd name="T5" fmla="*/ 2904 h 3186"/>
                <a:gd name="T6" fmla="*/ 1457 w 3756"/>
                <a:gd name="T7" fmla="*/ 2929 h 3186"/>
                <a:gd name="T8" fmla="*/ 1481 w 3756"/>
                <a:gd name="T9" fmla="*/ 2941 h 3186"/>
                <a:gd name="T10" fmla="*/ 2288 w 3756"/>
                <a:gd name="T11" fmla="*/ 2937 h 3186"/>
                <a:gd name="T12" fmla="*/ 2304 w 3756"/>
                <a:gd name="T13" fmla="*/ 2921 h 3186"/>
                <a:gd name="T14" fmla="*/ 2306 w 3756"/>
                <a:gd name="T15" fmla="*/ 2905 h 3186"/>
                <a:gd name="T16" fmla="*/ 2243 w 3756"/>
                <a:gd name="T17" fmla="*/ 2560 h 3186"/>
                <a:gd name="T18" fmla="*/ 2233 w 3756"/>
                <a:gd name="T19" fmla="*/ 2542 h 3186"/>
                <a:gd name="T20" fmla="*/ 2214 w 3756"/>
                <a:gd name="T21" fmla="*/ 2534 h 3186"/>
                <a:gd name="T22" fmla="*/ 585 w 3756"/>
                <a:gd name="T23" fmla="*/ 305 h 3186"/>
                <a:gd name="T24" fmla="*/ 560 w 3756"/>
                <a:gd name="T25" fmla="*/ 314 h 3186"/>
                <a:gd name="T26" fmla="*/ 544 w 3756"/>
                <a:gd name="T27" fmla="*/ 336 h 3186"/>
                <a:gd name="T28" fmla="*/ 542 w 3756"/>
                <a:gd name="T29" fmla="*/ 1890 h 3186"/>
                <a:gd name="T30" fmla="*/ 553 w 3756"/>
                <a:gd name="T31" fmla="*/ 1921 h 3186"/>
                <a:gd name="T32" fmla="*/ 3188 w 3756"/>
                <a:gd name="T33" fmla="*/ 1930 h 3186"/>
                <a:gd name="T34" fmla="*/ 3211 w 3756"/>
                <a:gd name="T35" fmla="*/ 1906 h 3186"/>
                <a:gd name="T36" fmla="*/ 3214 w 3756"/>
                <a:gd name="T37" fmla="*/ 350 h 3186"/>
                <a:gd name="T38" fmla="*/ 3206 w 3756"/>
                <a:gd name="T39" fmla="*/ 324 h 3186"/>
                <a:gd name="T40" fmla="*/ 3185 w 3756"/>
                <a:gd name="T41" fmla="*/ 308 h 3186"/>
                <a:gd name="T42" fmla="*/ 585 w 3756"/>
                <a:gd name="T43" fmla="*/ 305 h 3186"/>
                <a:gd name="T44" fmla="*/ 3170 w 3756"/>
                <a:gd name="T45" fmla="*/ 0 h 3186"/>
                <a:gd name="T46" fmla="*/ 3263 w 3756"/>
                <a:gd name="T47" fmla="*/ 13 h 3186"/>
                <a:gd name="T48" fmla="*/ 3346 w 3756"/>
                <a:gd name="T49" fmla="*/ 48 h 3186"/>
                <a:gd name="T50" fmla="*/ 3418 w 3756"/>
                <a:gd name="T51" fmla="*/ 103 h 3186"/>
                <a:gd name="T52" fmla="*/ 3473 w 3756"/>
                <a:gd name="T53" fmla="*/ 173 h 3186"/>
                <a:gd name="T54" fmla="*/ 3508 w 3756"/>
                <a:gd name="T55" fmla="*/ 256 h 3186"/>
                <a:gd name="T56" fmla="*/ 3520 w 3756"/>
                <a:gd name="T57" fmla="*/ 350 h 3186"/>
                <a:gd name="T58" fmla="*/ 3518 w 3756"/>
                <a:gd name="T59" fmla="*/ 1931 h 3186"/>
                <a:gd name="T60" fmla="*/ 3500 w 3756"/>
                <a:gd name="T61" fmla="*/ 2009 h 3186"/>
                <a:gd name="T62" fmla="*/ 3516 w 3756"/>
                <a:gd name="T63" fmla="*/ 2049 h 3186"/>
                <a:gd name="T64" fmla="*/ 3754 w 3756"/>
                <a:gd name="T65" fmla="*/ 3006 h 3186"/>
                <a:gd name="T66" fmla="*/ 3753 w 3756"/>
                <a:gd name="T67" fmla="*/ 3060 h 3186"/>
                <a:gd name="T68" fmla="*/ 3729 w 3756"/>
                <a:gd name="T69" fmla="*/ 3116 h 3186"/>
                <a:gd name="T70" fmla="*/ 3687 w 3756"/>
                <a:gd name="T71" fmla="*/ 3158 h 3186"/>
                <a:gd name="T72" fmla="*/ 3631 w 3756"/>
                <a:gd name="T73" fmla="*/ 3182 h 3186"/>
                <a:gd name="T74" fmla="*/ 157 w 3756"/>
                <a:gd name="T75" fmla="*/ 3186 h 3186"/>
                <a:gd name="T76" fmla="*/ 101 w 3756"/>
                <a:gd name="T77" fmla="*/ 3175 h 3186"/>
                <a:gd name="T78" fmla="*/ 52 w 3756"/>
                <a:gd name="T79" fmla="*/ 3146 h 3186"/>
                <a:gd name="T80" fmla="*/ 18 w 3756"/>
                <a:gd name="T81" fmla="*/ 3101 h 3186"/>
                <a:gd name="T82" fmla="*/ 1 w 3756"/>
                <a:gd name="T83" fmla="*/ 3047 h 3186"/>
                <a:gd name="T84" fmla="*/ 5 w 3756"/>
                <a:gd name="T85" fmla="*/ 2991 h 3186"/>
                <a:gd name="T86" fmla="*/ 247 w 3756"/>
                <a:gd name="T87" fmla="*/ 2028 h 3186"/>
                <a:gd name="T88" fmla="*/ 245 w 3756"/>
                <a:gd name="T89" fmla="*/ 1970 h 3186"/>
                <a:gd name="T90" fmla="*/ 236 w 3756"/>
                <a:gd name="T91" fmla="*/ 1890 h 3186"/>
                <a:gd name="T92" fmla="*/ 239 w 3756"/>
                <a:gd name="T93" fmla="*/ 302 h 3186"/>
                <a:gd name="T94" fmla="*/ 263 w 3756"/>
                <a:gd name="T95" fmla="*/ 214 h 3186"/>
                <a:gd name="T96" fmla="*/ 308 w 3756"/>
                <a:gd name="T97" fmla="*/ 136 h 3186"/>
                <a:gd name="T98" fmla="*/ 372 w 3756"/>
                <a:gd name="T99" fmla="*/ 73 h 3186"/>
                <a:gd name="T100" fmla="*/ 450 w 3756"/>
                <a:gd name="T101" fmla="*/ 27 h 3186"/>
                <a:gd name="T102" fmla="*/ 538 w 3756"/>
                <a:gd name="T103" fmla="*/ 3 h 3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56" h="3186">
                  <a:moveTo>
                    <a:pt x="1542" y="2534"/>
                  </a:moveTo>
                  <a:lnTo>
                    <a:pt x="1532" y="2536"/>
                  </a:lnTo>
                  <a:lnTo>
                    <a:pt x="1523" y="2542"/>
                  </a:lnTo>
                  <a:lnTo>
                    <a:pt x="1516" y="2550"/>
                  </a:lnTo>
                  <a:lnTo>
                    <a:pt x="1513" y="2560"/>
                  </a:lnTo>
                  <a:lnTo>
                    <a:pt x="1450" y="2904"/>
                  </a:lnTo>
                  <a:lnTo>
                    <a:pt x="1451" y="2917"/>
                  </a:lnTo>
                  <a:lnTo>
                    <a:pt x="1457" y="2929"/>
                  </a:lnTo>
                  <a:lnTo>
                    <a:pt x="1467" y="2937"/>
                  </a:lnTo>
                  <a:lnTo>
                    <a:pt x="1481" y="2941"/>
                  </a:lnTo>
                  <a:lnTo>
                    <a:pt x="2275" y="2941"/>
                  </a:lnTo>
                  <a:lnTo>
                    <a:pt x="2288" y="2937"/>
                  </a:lnTo>
                  <a:lnTo>
                    <a:pt x="2297" y="2932"/>
                  </a:lnTo>
                  <a:lnTo>
                    <a:pt x="2304" y="2921"/>
                  </a:lnTo>
                  <a:lnTo>
                    <a:pt x="2306" y="2909"/>
                  </a:lnTo>
                  <a:lnTo>
                    <a:pt x="2306" y="2905"/>
                  </a:lnTo>
                  <a:lnTo>
                    <a:pt x="2305" y="2901"/>
                  </a:lnTo>
                  <a:lnTo>
                    <a:pt x="2243" y="2560"/>
                  </a:lnTo>
                  <a:lnTo>
                    <a:pt x="2240" y="2550"/>
                  </a:lnTo>
                  <a:lnTo>
                    <a:pt x="2233" y="2542"/>
                  </a:lnTo>
                  <a:lnTo>
                    <a:pt x="2224" y="2536"/>
                  </a:lnTo>
                  <a:lnTo>
                    <a:pt x="2214" y="2534"/>
                  </a:lnTo>
                  <a:lnTo>
                    <a:pt x="1542" y="2534"/>
                  </a:lnTo>
                  <a:close/>
                  <a:moveTo>
                    <a:pt x="585" y="305"/>
                  </a:moveTo>
                  <a:lnTo>
                    <a:pt x="571" y="308"/>
                  </a:lnTo>
                  <a:lnTo>
                    <a:pt x="560" y="314"/>
                  </a:lnTo>
                  <a:lnTo>
                    <a:pt x="550" y="324"/>
                  </a:lnTo>
                  <a:lnTo>
                    <a:pt x="544" y="336"/>
                  </a:lnTo>
                  <a:lnTo>
                    <a:pt x="542" y="350"/>
                  </a:lnTo>
                  <a:lnTo>
                    <a:pt x="542" y="1890"/>
                  </a:lnTo>
                  <a:lnTo>
                    <a:pt x="544" y="1906"/>
                  </a:lnTo>
                  <a:lnTo>
                    <a:pt x="553" y="1921"/>
                  </a:lnTo>
                  <a:lnTo>
                    <a:pt x="567" y="1930"/>
                  </a:lnTo>
                  <a:lnTo>
                    <a:pt x="3188" y="1930"/>
                  </a:lnTo>
                  <a:lnTo>
                    <a:pt x="3202" y="1921"/>
                  </a:lnTo>
                  <a:lnTo>
                    <a:pt x="3211" y="1906"/>
                  </a:lnTo>
                  <a:lnTo>
                    <a:pt x="3214" y="1890"/>
                  </a:lnTo>
                  <a:lnTo>
                    <a:pt x="3214" y="350"/>
                  </a:lnTo>
                  <a:lnTo>
                    <a:pt x="3212" y="336"/>
                  </a:lnTo>
                  <a:lnTo>
                    <a:pt x="3206" y="324"/>
                  </a:lnTo>
                  <a:lnTo>
                    <a:pt x="3196" y="314"/>
                  </a:lnTo>
                  <a:lnTo>
                    <a:pt x="3185" y="308"/>
                  </a:lnTo>
                  <a:lnTo>
                    <a:pt x="3170" y="305"/>
                  </a:lnTo>
                  <a:lnTo>
                    <a:pt x="585" y="305"/>
                  </a:lnTo>
                  <a:close/>
                  <a:moveTo>
                    <a:pt x="585" y="0"/>
                  </a:moveTo>
                  <a:lnTo>
                    <a:pt x="3170" y="0"/>
                  </a:lnTo>
                  <a:lnTo>
                    <a:pt x="3218" y="3"/>
                  </a:lnTo>
                  <a:lnTo>
                    <a:pt x="3263" y="13"/>
                  </a:lnTo>
                  <a:lnTo>
                    <a:pt x="3306" y="27"/>
                  </a:lnTo>
                  <a:lnTo>
                    <a:pt x="3346" y="48"/>
                  </a:lnTo>
                  <a:lnTo>
                    <a:pt x="3384" y="73"/>
                  </a:lnTo>
                  <a:lnTo>
                    <a:pt x="3418" y="103"/>
                  </a:lnTo>
                  <a:lnTo>
                    <a:pt x="3448" y="136"/>
                  </a:lnTo>
                  <a:lnTo>
                    <a:pt x="3473" y="173"/>
                  </a:lnTo>
                  <a:lnTo>
                    <a:pt x="3493" y="214"/>
                  </a:lnTo>
                  <a:lnTo>
                    <a:pt x="3508" y="256"/>
                  </a:lnTo>
                  <a:lnTo>
                    <a:pt x="3517" y="302"/>
                  </a:lnTo>
                  <a:lnTo>
                    <a:pt x="3520" y="350"/>
                  </a:lnTo>
                  <a:lnTo>
                    <a:pt x="3520" y="1890"/>
                  </a:lnTo>
                  <a:lnTo>
                    <a:pt x="3518" y="1931"/>
                  </a:lnTo>
                  <a:lnTo>
                    <a:pt x="3510" y="1970"/>
                  </a:lnTo>
                  <a:lnTo>
                    <a:pt x="3500" y="2009"/>
                  </a:lnTo>
                  <a:lnTo>
                    <a:pt x="3509" y="2028"/>
                  </a:lnTo>
                  <a:lnTo>
                    <a:pt x="3516" y="2049"/>
                  </a:lnTo>
                  <a:lnTo>
                    <a:pt x="3749" y="2983"/>
                  </a:lnTo>
                  <a:lnTo>
                    <a:pt x="3754" y="3006"/>
                  </a:lnTo>
                  <a:lnTo>
                    <a:pt x="3756" y="3029"/>
                  </a:lnTo>
                  <a:lnTo>
                    <a:pt x="3753" y="3060"/>
                  </a:lnTo>
                  <a:lnTo>
                    <a:pt x="3743" y="3090"/>
                  </a:lnTo>
                  <a:lnTo>
                    <a:pt x="3729" y="3116"/>
                  </a:lnTo>
                  <a:lnTo>
                    <a:pt x="3710" y="3140"/>
                  </a:lnTo>
                  <a:lnTo>
                    <a:pt x="3687" y="3158"/>
                  </a:lnTo>
                  <a:lnTo>
                    <a:pt x="3660" y="3173"/>
                  </a:lnTo>
                  <a:lnTo>
                    <a:pt x="3631" y="3182"/>
                  </a:lnTo>
                  <a:lnTo>
                    <a:pt x="3599" y="3186"/>
                  </a:lnTo>
                  <a:lnTo>
                    <a:pt x="157" y="3186"/>
                  </a:lnTo>
                  <a:lnTo>
                    <a:pt x="129" y="3183"/>
                  </a:lnTo>
                  <a:lnTo>
                    <a:pt x="101" y="3175"/>
                  </a:lnTo>
                  <a:lnTo>
                    <a:pt x="75" y="3163"/>
                  </a:lnTo>
                  <a:lnTo>
                    <a:pt x="52" y="3146"/>
                  </a:lnTo>
                  <a:lnTo>
                    <a:pt x="33" y="3125"/>
                  </a:lnTo>
                  <a:lnTo>
                    <a:pt x="18" y="3101"/>
                  </a:lnTo>
                  <a:lnTo>
                    <a:pt x="7" y="3075"/>
                  </a:lnTo>
                  <a:lnTo>
                    <a:pt x="1" y="3047"/>
                  </a:lnTo>
                  <a:lnTo>
                    <a:pt x="0" y="3019"/>
                  </a:lnTo>
                  <a:lnTo>
                    <a:pt x="5" y="2991"/>
                  </a:lnTo>
                  <a:lnTo>
                    <a:pt x="240" y="2049"/>
                  </a:lnTo>
                  <a:lnTo>
                    <a:pt x="247" y="2028"/>
                  </a:lnTo>
                  <a:lnTo>
                    <a:pt x="256" y="2009"/>
                  </a:lnTo>
                  <a:lnTo>
                    <a:pt x="245" y="1970"/>
                  </a:lnTo>
                  <a:lnTo>
                    <a:pt x="238" y="1931"/>
                  </a:lnTo>
                  <a:lnTo>
                    <a:pt x="236" y="1890"/>
                  </a:lnTo>
                  <a:lnTo>
                    <a:pt x="236" y="350"/>
                  </a:lnTo>
                  <a:lnTo>
                    <a:pt x="239" y="302"/>
                  </a:lnTo>
                  <a:lnTo>
                    <a:pt x="248" y="256"/>
                  </a:lnTo>
                  <a:lnTo>
                    <a:pt x="263" y="214"/>
                  </a:lnTo>
                  <a:lnTo>
                    <a:pt x="283" y="173"/>
                  </a:lnTo>
                  <a:lnTo>
                    <a:pt x="308" y="136"/>
                  </a:lnTo>
                  <a:lnTo>
                    <a:pt x="338" y="103"/>
                  </a:lnTo>
                  <a:lnTo>
                    <a:pt x="372" y="73"/>
                  </a:lnTo>
                  <a:lnTo>
                    <a:pt x="409" y="48"/>
                  </a:lnTo>
                  <a:lnTo>
                    <a:pt x="450" y="27"/>
                  </a:lnTo>
                  <a:lnTo>
                    <a:pt x="493" y="13"/>
                  </a:lnTo>
                  <a:lnTo>
                    <a:pt x="538" y="3"/>
                  </a:lnTo>
                  <a:lnTo>
                    <a:pt x="5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100" name="Freeform 17"/>
            <p:cNvSpPr>
              <a:spLocks/>
            </p:cNvSpPr>
            <p:nvPr/>
          </p:nvSpPr>
          <p:spPr bwMode="auto">
            <a:xfrm>
              <a:off x="3928" y="4071"/>
              <a:ext cx="108" cy="109"/>
            </a:xfrm>
            <a:custGeom>
              <a:avLst/>
              <a:gdLst>
                <a:gd name="T0" fmla="*/ 49 w 654"/>
                <a:gd name="T1" fmla="*/ 0 h 654"/>
                <a:gd name="T2" fmla="*/ 63 w 654"/>
                <a:gd name="T3" fmla="*/ 2 h 654"/>
                <a:gd name="T4" fmla="*/ 515 w 654"/>
                <a:gd name="T5" fmla="*/ 174 h 654"/>
                <a:gd name="T6" fmla="*/ 527 w 654"/>
                <a:gd name="T7" fmla="*/ 181 h 654"/>
                <a:gd name="T8" fmla="*/ 536 w 654"/>
                <a:gd name="T9" fmla="*/ 192 h 654"/>
                <a:gd name="T10" fmla="*/ 542 w 654"/>
                <a:gd name="T11" fmla="*/ 205 h 654"/>
                <a:gd name="T12" fmla="*/ 544 w 654"/>
                <a:gd name="T13" fmla="*/ 220 h 654"/>
                <a:gd name="T14" fmla="*/ 541 w 654"/>
                <a:gd name="T15" fmla="*/ 234 h 654"/>
                <a:gd name="T16" fmla="*/ 534 w 654"/>
                <a:gd name="T17" fmla="*/ 247 h 654"/>
                <a:gd name="T18" fmla="*/ 524 w 654"/>
                <a:gd name="T19" fmla="*/ 256 h 654"/>
                <a:gd name="T20" fmla="*/ 510 w 654"/>
                <a:gd name="T21" fmla="*/ 262 h 654"/>
                <a:gd name="T22" fmla="*/ 412 w 654"/>
                <a:gd name="T23" fmla="*/ 289 h 654"/>
                <a:gd name="T24" fmla="*/ 641 w 654"/>
                <a:gd name="T25" fmla="*/ 518 h 654"/>
                <a:gd name="T26" fmla="*/ 649 w 654"/>
                <a:gd name="T27" fmla="*/ 529 h 654"/>
                <a:gd name="T28" fmla="*/ 654 w 654"/>
                <a:gd name="T29" fmla="*/ 543 h 654"/>
                <a:gd name="T30" fmla="*/ 654 w 654"/>
                <a:gd name="T31" fmla="*/ 558 h 654"/>
                <a:gd name="T32" fmla="*/ 649 w 654"/>
                <a:gd name="T33" fmla="*/ 572 h 654"/>
                <a:gd name="T34" fmla="*/ 641 w 654"/>
                <a:gd name="T35" fmla="*/ 583 h 654"/>
                <a:gd name="T36" fmla="*/ 583 w 654"/>
                <a:gd name="T37" fmla="*/ 641 h 654"/>
                <a:gd name="T38" fmla="*/ 571 w 654"/>
                <a:gd name="T39" fmla="*/ 649 h 654"/>
                <a:gd name="T40" fmla="*/ 557 w 654"/>
                <a:gd name="T41" fmla="*/ 654 h 654"/>
                <a:gd name="T42" fmla="*/ 543 w 654"/>
                <a:gd name="T43" fmla="*/ 654 h 654"/>
                <a:gd name="T44" fmla="*/ 530 w 654"/>
                <a:gd name="T45" fmla="*/ 649 h 654"/>
                <a:gd name="T46" fmla="*/ 517 w 654"/>
                <a:gd name="T47" fmla="*/ 641 h 654"/>
                <a:gd name="T48" fmla="*/ 289 w 654"/>
                <a:gd name="T49" fmla="*/ 412 h 654"/>
                <a:gd name="T50" fmla="*/ 262 w 654"/>
                <a:gd name="T51" fmla="*/ 510 h 654"/>
                <a:gd name="T52" fmla="*/ 256 w 654"/>
                <a:gd name="T53" fmla="*/ 524 h 654"/>
                <a:gd name="T54" fmla="*/ 246 w 654"/>
                <a:gd name="T55" fmla="*/ 534 h 654"/>
                <a:gd name="T56" fmla="*/ 234 w 654"/>
                <a:gd name="T57" fmla="*/ 541 h 654"/>
                <a:gd name="T58" fmla="*/ 220 w 654"/>
                <a:gd name="T59" fmla="*/ 544 h 654"/>
                <a:gd name="T60" fmla="*/ 205 w 654"/>
                <a:gd name="T61" fmla="*/ 543 h 654"/>
                <a:gd name="T62" fmla="*/ 192 w 654"/>
                <a:gd name="T63" fmla="*/ 536 h 654"/>
                <a:gd name="T64" fmla="*/ 181 w 654"/>
                <a:gd name="T65" fmla="*/ 527 h 654"/>
                <a:gd name="T66" fmla="*/ 174 w 654"/>
                <a:gd name="T67" fmla="*/ 515 h 654"/>
                <a:gd name="T68" fmla="*/ 3 w 654"/>
                <a:gd name="T69" fmla="*/ 62 h 654"/>
                <a:gd name="T70" fmla="*/ 0 w 654"/>
                <a:gd name="T71" fmla="*/ 50 h 654"/>
                <a:gd name="T72" fmla="*/ 0 w 654"/>
                <a:gd name="T73" fmla="*/ 36 h 654"/>
                <a:gd name="T74" fmla="*/ 5 w 654"/>
                <a:gd name="T75" fmla="*/ 24 h 654"/>
                <a:gd name="T76" fmla="*/ 14 w 654"/>
                <a:gd name="T77" fmla="*/ 13 h 654"/>
                <a:gd name="T78" fmla="*/ 24 w 654"/>
                <a:gd name="T79" fmla="*/ 5 h 654"/>
                <a:gd name="T80" fmla="*/ 37 w 654"/>
                <a:gd name="T81" fmla="*/ 1 h 654"/>
                <a:gd name="T82" fmla="*/ 49 w 654"/>
                <a:gd name="T8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54" h="654">
                  <a:moveTo>
                    <a:pt x="49" y="0"/>
                  </a:moveTo>
                  <a:lnTo>
                    <a:pt x="63" y="2"/>
                  </a:lnTo>
                  <a:lnTo>
                    <a:pt x="515" y="174"/>
                  </a:lnTo>
                  <a:lnTo>
                    <a:pt x="527" y="181"/>
                  </a:lnTo>
                  <a:lnTo>
                    <a:pt x="536" y="192"/>
                  </a:lnTo>
                  <a:lnTo>
                    <a:pt x="542" y="205"/>
                  </a:lnTo>
                  <a:lnTo>
                    <a:pt x="544" y="220"/>
                  </a:lnTo>
                  <a:lnTo>
                    <a:pt x="541" y="234"/>
                  </a:lnTo>
                  <a:lnTo>
                    <a:pt x="534" y="247"/>
                  </a:lnTo>
                  <a:lnTo>
                    <a:pt x="524" y="256"/>
                  </a:lnTo>
                  <a:lnTo>
                    <a:pt x="510" y="262"/>
                  </a:lnTo>
                  <a:lnTo>
                    <a:pt x="412" y="289"/>
                  </a:lnTo>
                  <a:lnTo>
                    <a:pt x="641" y="518"/>
                  </a:lnTo>
                  <a:lnTo>
                    <a:pt x="649" y="529"/>
                  </a:lnTo>
                  <a:lnTo>
                    <a:pt x="654" y="543"/>
                  </a:lnTo>
                  <a:lnTo>
                    <a:pt x="654" y="558"/>
                  </a:lnTo>
                  <a:lnTo>
                    <a:pt x="649" y="572"/>
                  </a:lnTo>
                  <a:lnTo>
                    <a:pt x="641" y="583"/>
                  </a:lnTo>
                  <a:lnTo>
                    <a:pt x="583" y="641"/>
                  </a:lnTo>
                  <a:lnTo>
                    <a:pt x="571" y="649"/>
                  </a:lnTo>
                  <a:lnTo>
                    <a:pt x="557" y="654"/>
                  </a:lnTo>
                  <a:lnTo>
                    <a:pt x="543" y="654"/>
                  </a:lnTo>
                  <a:lnTo>
                    <a:pt x="530" y="649"/>
                  </a:lnTo>
                  <a:lnTo>
                    <a:pt x="517" y="641"/>
                  </a:lnTo>
                  <a:lnTo>
                    <a:pt x="289" y="412"/>
                  </a:lnTo>
                  <a:lnTo>
                    <a:pt x="262" y="510"/>
                  </a:lnTo>
                  <a:lnTo>
                    <a:pt x="256" y="524"/>
                  </a:lnTo>
                  <a:lnTo>
                    <a:pt x="246" y="534"/>
                  </a:lnTo>
                  <a:lnTo>
                    <a:pt x="234" y="541"/>
                  </a:lnTo>
                  <a:lnTo>
                    <a:pt x="220" y="544"/>
                  </a:lnTo>
                  <a:lnTo>
                    <a:pt x="205" y="543"/>
                  </a:lnTo>
                  <a:lnTo>
                    <a:pt x="192" y="536"/>
                  </a:lnTo>
                  <a:lnTo>
                    <a:pt x="181" y="527"/>
                  </a:lnTo>
                  <a:lnTo>
                    <a:pt x="174" y="515"/>
                  </a:lnTo>
                  <a:lnTo>
                    <a:pt x="3" y="62"/>
                  </a:lnTo>
                  <a:lnTo>
                    <a:pt x="0" y="50"/>
                  </a:lnTo>
                  <a:lnTo>
                    <a:pt x="0" y="36"/>
                  </a:lnTo>
                  <a:lnTo>
                    <a:pt x="5" y="24"/>
                  </a:lnTo>
                  <a:lnTo>
                    <a:pt x="14" y="13"/>
                  </a:lnTo>
                  <a:lnTo>
                    <a:pt x="24" y="5"/>
                  </a:lnTo>
                  <a:lnTo>
                    <a:pt x="37" y="1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101" name="그룹 100"/>
          <p:cNvGrpSpPr/>
          <p:nvPr/>
        </p:nvGrpSpPr>
        <p:grpSpPr>
          <a:xfrm flipH="1">
            <a:off x="1157282" y="4884698"/>
            <a:ext cx="294720" cy="326661"/>
            <a:chOff x="4006850" y="1601788"/>
            <a:chExt cx="322263" cy="357188"/>
          </a:xfrm>
          <a:solidFill>
            <a:schemeClr val="bg1"/>
          </a:solidFill>
        </p:grpSpPr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4125913" y="1674813"/>
              <a:ext cx="141288" cy="109538"/>
            </a:xfrm>
            <a:custGeom>
              <a:avLst/>
              <a:gdLst>
                <a:gd name="T0" fmla="*/ 680 w 1255"/>
                <a:gd name="T1" fmla="*/ 0 h 963"/>
                <a:gd name="T2" fmla="*/ 736 w 1255"/>
                <a:gd name="T3" fmla="*/ 1 h 963"/>
                <a:gd name="T4" fmla="*/ 793 w 1255"/>
                <a:gd name="T5" fmla="*/ 6 h 963"/>
                <a:gd name="T6" fmla="*/ 849 w 1255"/>
                <a:gd name="T7" fmla="*/ 17 h 963"/>
                <a:gd name="T8" fmla="*/ 904 w 1255"/>
                <a:gd name="T9" fmla="*/ 32 h 963"/>
                <a:gd name="T10" fmla="*/ 958 w 1255"/>
                <a:gd name="T11" fmla="*/ 52 h 963"/>
                <a:gd name="T12" fmla="*/ 1010 w 1255"/>
                <a:gd name="T13" fmla="*/ 77 h 963"/>
                <a:gd name="T14" fmla="*/ 1060 w 1255"/>
                <a:gd name="T15" fmla="*/ 105 h 963"/>
                <a:gd name="T16" fmla="*/ 1107 w 1255"/>
                <a:gd name="T17" fmla="*/ 140 h 963"/>
                <a:gd name="T18" fmla="*/ 1153 w 1255"/>
                <a:gd name="T19" fmla="*/ 178 h 963"/>
                <a:gd name="T20" fmla="*/ 1195 w 1255"/>
                <a:gd name="T21" fmla="*/ 221 h 963"/>
                <a:gd name="T22" fmla="*/ 1255 w 1255"/>
                <a:gd name="T23" fmla="*/ 287 h 963"/>
                <a:gd name="T24" fmla="*/ 1116 w 1255"/>
                <a:gd name="T25" fmla="*/ 413 h 963"/>
                <a:gd name="T26" fmla="*/ 1093 w 1255"/>
                <a:gd name="T27" fmla="*/ 391 h 963"/>
                <a:gd name="T28" fmla="*/ 1070 w 1255"/>
                <a:gd name="T29" fmla="*/ 375 h 963"/>
                <a:gd name="T30" fmla="*/ 1045 w 1255"/>
                <a:gd name="T31" fmla="*/ 364 h 963"/>
                <a:gd name="T32" fmla="*/ 1021 w 1255"/>
                <a:gd name="T33" fmla="*/ 357 h 963"/>
                <a:gd name="T34" fmla="*/ 997 w 1255"/>
                <a:gd name="T35" fmla="*/ 354 h 963"/>
                <a:gd name="T36" fmla="*/ 974 w 1255"/>
                <a:gd name="T37" fmla="*/ 354 h 963"/>
                <a:gd name="T38" fmla="*/ 952 w 1255"/>
                <a:gd name="T39" fmla="*/ 356 h 963"/>
                <a:gd name="T40" fmla="*/ 930 w 1255"/>
                <a:gd name="T41" fmla="*/ 361 h 963"/>
                <a:gd name="T42" fmla="*/ 911 w 1255"/>
                <a:gd name="T43" fmla="*/ 367 h 963"/>
                <a:gd name="T44" fmla="*/ 894 w 1255"/>
                <a:gd name="T45" fmla="*/ 373 h 963"/>
                <a:gd name="T46" fmla="*/ 878 w 1255"/>
                <a:gd name="T47" fmla="*/ 380 h 963"/>
                <a:gd name="T48" fmla="*/ 866 w 1255"/>
                <a:gd name="T49" fmla="*/ 386 h 963"/>
                <a:gd name="T50" fmla="*/ 857 w 1255"/>
                <a:gd name="T51" fmla="*/ 391 h 963"/>
                <a:gd name="T52" fmla="*/ 851 w 1255"/>
                <a:gd name="T53" fmla="*/ 395 h 963"/>
                <a:gd name="T54" fmla="*/ 849 w 1255"/>
                <a:gd name="T55" fmla="*/ 396 h 963"/>
                <a:gd name="T56" fmla="*/ 699 w 1255"/>
                <a:gd name="T57" fmla="*/ 532 h 963"/>
                <a:gd name="T58" fmla="*/ 676 w 1255"/>
                <a:gd name="T59" fmla="*/ 556 h 963"/>
                <a:gd name="T60" fmla="*/ 657 w 1255"/>
                <a:gd name="T61" fmla="*/ 581 h 963"/>
                <a:gd name="T62" fmla="*/ 645 w 1255"/>
                <a:gd name="T63" fmla="*/ 605 h 963"/>
                <a:gd name="T64" fmla="*/ 638 w 1255"/>
                <a:gd name="T65" fmla="*/ 631 h 963"/>
                <a:gd name="T66" fmla="*/ 635 w 1255"/>
                <a:gd name="T67" fmla="*/ 654 h 963"/>
                <a:gd name="T68" fmla="*/ 635 w 1255"/>
                <a:gd name="T69" fmla="*/ 677 h 963"/>
                <a:gd name="T70" fmla="*/ 638 w 1255"/>
                <a:gd name="T71" fmla="*/ 700 h 963"/>
                <a:gd name="T72" fmla="*/ 643 w 1255"/>
                <a:gd name="T73" fmla="*/ 720 h 963"/>
                <a:gd name="T74" fmla="*/ 650 w 1255"/>
                <a:gd name="T75" fmla="*/ 739 h 963"/>
                <a:gd name="T76" fmla="*/ 657 w 1255"/>
                <a:gd name="T77" fmla="*/ 757 h 963"/>
                <a:gd name="T78" fmla="*/ 666 w 1255"/>
                <a:gd name="T79" fmla="*/ 771 h 963"/>
                <a:gd name="T80" fmla="*/ 673 w 1255"/>
                <a:gd name="T81" fmla="*/ 783 h 963"/>
                <a:gd name="T82" fmla="*/ 679 w 1255"/>
                <a:gd name="T83" fmla="*/ 792 h 963"/>
                <a:gd name="T84" fmla="*/ 684 w 1255"/>
                <a:gd name="T85" fmla="*/ 799 h 963"/>
                <a:gd name="T86" fmla="*/ 686 w 1255"/>
                <a:gd name="T87" fmla="*/ 802 h 963"/>
                <a:gd name="T88" fmla="*/ 505 w 1255"/>
                <a:gd name="T89" fmla="*/ 963 h 963"/>
                <a:gd name="T90" fmla="*/ 0 w 1255"/>
                <a:gd name="T91" fmla="*/ 400 h 963"/>
                <a:gd name="T92" fmla="*/ 255 w 1255"/>
                <a:gd name="T93" fmla="*/ 170 h 963"/>
                <a:gd name="T94" fmla="*/ 302 w 1255"/>
                <a:gd name="T95" fmla="*/ 133 h 963"/>
                <a:gd name="T96" fmla="*/ 352 w 1255"/>
                <a:gd name="T97" fmla="*/ 99 h 963"/>
                <a:gd name="T98" fmla="*/ 403 w 1255"/>
                <a:gd name="T99" fmla="*/ 71 h 963"/>
                <a:gd name="T100" fmla="*/ 457 w 1255"/>
                <a:gd name="T101" fmla="*/ 46 h 963"/>
                <a:gd name="T102" fmla="*/ 511 w 1255"/>
                <a:gd name="T103" fmla="*/ 28 h 963"/>
                <a:gd name="T104" fmla="*/ 567 w 1255"/>
                <a:gd name="T105" fmla="*/ 13 h 963"/>
                <a:gd name="T106" fmla="*/ 623 w 1255"/>
                <a:gd name="T107" fmla="*/ 4 h 963"/>
                <a:gd name="T108" fmla="*/ 680 w 1255"/>
                <a:gd name="T109" fmla="*/ 0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55" h="963">
                  <a:moveTo>
                    <a:pt x="680" y="0"/>
                  </a:moveTo>
                  <a:lnTo>
                    <a:pt x="736" y="1"/>
                  </a:lnTo>
                  <a:lnTo>
                    <a:pt x="793" y="6"/>
                  </a:lnTo>
                  <a:lnTo>
                    <a:pt x="849" y="17"/>
                  </a:lnTo>
                  <a:lnTo>
                    <a:pt x="904" y="32"/>
                  </a:lnTo>
                  <a:lnTo>
                    <a:pt x="958" y="52"/>
                  </a:lnTo>
                  <a:lnTo>
                    <a:pt x="1010" y="77"/>
                  </a:lnTo>
                  <a:lnTo>
                    <a:pt x="1060" y="105"/>
                  </a:lnTo>
                  <a:lnTo>
                    <a:pt x="1107" y="140"/>
                  </a:lnTo>
                  <a:lnTo>
                    <a:pt x="1153" y="178"/>
                  </a:lnTo>
                  <a:lnTo>
                    <a:pt x="1195" y="221"/>
                  </a:lnTo>
                  <a:lnTo>
                    <a:pt x="1255" y="287"/>
                  </a:lnTo>
                  <a:lnTo>
                    <a:pt x="1116" y="413"/>
                  </a:lnTo>
                  <a:lnTo>
                    <a:pt x="1093" y="391"/>
                  </a:lnTo>
                  <a:lnTo>
                    <a:pt x="1070" y="375"/>
                  </a:lnTo>
                  <a:lnTo>
                    <a:pt x="1045" y="364"/>
                  </a:lnTo>
                  <a:lnTo>
                    <a:pt x="1021" y="357"/>
                  </a:lnTo>
                  <a:lnTo>
                    <a:pt x="997" y="354"/>
                  </a:lnTo>
                  <a:lnTo>
                    <a:pt x="974" y="354"/>
                  </a:lnTo>
                  <a:lnTo>
                    <a:pt x="952" y="356"/>
                  </a:lnTo>
                  <a:lnTo>
                    <a:pt x="930" y="361"/>
                  </a:lnTo>
                  <a:lnTo>
                    <a:pt x="911" y="367"/>
                  </a:lnTo>
                  <a:lnTo>
                    <a:pt x="894" y="373"/>
                  </a:lnTo>
                  <a:lnTo>
                    <a:pt x="878" y="380"/>
                  </a:lnTo>
                  <a:lnTo>
                    <a:pt x="866" y="386"/>
                  </a:lnTo>
                  <a:lnTo>
                    <a:pt x="857" y="391"/>
                  </a:lnTo>
                  <a:lnTo>
                    <a:pt x="851" y="395"/>
                  </a:lnTo>
                  <a:lnTo>
                    <a:pt x="849" y="396"/>
                  </a:lnTo>
                  <a:lnTo>
                    <a:pt x="699" y="532"/>
                  </a:lnTo>
                  <a:lnTo>
                    <a:pt x="676" y="556"/>
                  </a:lnTo>
                  <a:lnTo>
                    <a:pt x="657" y="581"/>
                  </a:lnTo>
                  <a:lnTo>
                    <a:pt x="645" y="605"/>
                  </a:lnTo>
                  <a:lnTo>
                    <a:pt x="638" y="631"/>
                  </a:lnTo>
                  <a:lnTo>
                    <a:pt x="635" y="654"/>
                  </a:lnTo>
                  <a:lnTo>
                    <a:pt x="635" y="677"/>
                  </a:lnTo>
                  <a:lnTo>
                    <a:pt x="638" y="700"/>
                  </a:lnTo>
                  <a:lnTo>
                    <a:pt x="643" y="720"/>
                  </a:lnTo>
                  <a:lnTo>
                    <a:pt x="650" y="739"/>
                  </a:lnTo>
                  <a:lnTo>
                    <a:pt x="657" y="757"/>
                  </a:lnTo>
                  <a:lnTo>
                    <a:pt x="666" y="771"/>
                  </a:lnTo>
                  <a:lnTo>
                    <a:pt x="673" y="783"/>
                  </a:lnTo>
                  <a:lnTo>
                    <a:pt x="679" y="792"/>
                  </a:lnTo>
                  <a:lnTo>
                    <a:pt x="684" y="799"/>
                  </a:lnTo>
                  <a:lnTo>
                    <a:pt x="686" y="802"/>
                  </a:lnTo>
                  <a:lnTo>
                    <a:pt x="505" y="963"/>
                  </a:lnTo>
                  <a:lnTo>
                    <a:pt x="0" y="400"/>
                  </a:lnTo>
                  <a:lnTo>
                    <a:pt x="255" y="170"/>
                  </a:lnTo>
                  <a:lnTo>
                    <a:pt x="302" y="133"/>
                  </a:lnTo>
                  <a:lnTo>
                    <a:pt x="352" y="99"/>
                  </a:lnTo>
                  <a:lnTo>
                    <a:pt x="403" y="71"/>
                  </a:lnTo>
                  <a:lnTo>
                    <a:pt x="457" y="46"/>
                  </a:lnTo>
                  <a:lnTo>
                    <a:pt x="511" y="28"/>
                  </a:lnTo>
                  <a:lnTo>
                    <a:pt x="567" y="13"/>
                  </a:lnTo>
                  <a:lnTo>
                    <a:pt x="623" y="4"/>
                  </a:lnTo>
                  <a:lnTo>
                    <a:pt x="6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4006850" y="1725613"/>
              <a:ext cx="234950" cy="233363"/>
            </a:xfrm>
            <a:custGeom>
              <a:avLst/>
              <a:gdLst>
                <a:gd name="T0" fmla="*/ 992 w 2072"/>
                <a:gd name="T1" fmla="*/ 0 h 2058"/>
                <a:gd name="T2" fmla="*/ 2072 w 2072"/>
                <a:gd name="T3" fmla="*/ 1204 h 2058"/>
                <a:gd name="T4" fmla="*/ 1350 w 2072"/>
                <a:gd name="T5" fmla="*/ 1852 h 2058"/>
                <a:gd name="T6" fmla="*/ 1309 w 2072"/>
                <a:gd name="T7" fmla="*/ 1886 h 2058"/>
                <a:gd name="T8" fmla="*/ 1266 w 2072"/>
                <a:gd name="T9" fmla="*/ 1916 h 2058"/>
                <a:gd name="T10" fmla="*/ 1220 w 2072"/>
                <a:gd name="T11" fmla="*/ 1945 h 2058"/>
                <a:gd name="T12" fmla="*/ 1172 w 2072"/>
                <a:gd name="T13" fmla="*/ 1970 h 2058"/>
                <a:gd name="T14" fmla="*/ 1122 w 2072"/>
                <a:gd name="T15" fmla="*/ 1993 h 2058"/>
                <a:gd name="T16" fmla="*/ 1070 w 2072"/>
                <a:gd name="T17" fmla="*/ 2011 h 2058"/>
                <a:gd name="T18" fmla="*/ 1018 w 2072"/>
                <a:gd name="T19" fmla="*/ 2027 h 2058"/>
                <a:gd name="T20" fmla="*/ 964 w 2072"/>
                <a:gd name="T21" fmla="*/ 2040 h 2058"/>
                <a:gd name="T22" fmla="*/ 910 w 2072"/>
                <a:gd name="T23" fmla="*/ 2050 h 2058"/>
                <a:gd name="T24" fmla="*/ 856 w 2072"/>
                <a:gd name="T25" fmla="*/ 2056 h 2058"/>
                <a:gd name="T26" fmla="*/ 801 w 2072"/>
                <a:gd name="T27" fmla="*/ 2058 h 2058"/>
                <a:gd name="T28" fmla="*/ 747 w 2072"/>
                <a:gd name="T29" fmla="*/ 2057 h 2058"/>
                <a:gd name="T30" fmla="*/ 694 w 2072"/>
                <a:gd name="T31" fmla="*/ 2052 h 2058"/>
                <a:gd name="T32" fmla="*/ 642 w 2072"/>
                <a:gd name="T33" fmla="*/ 2044 h 2058"/>
                <a:gd name="T34" fmla="*/ 592 w 2072"/>
                <a:gd name="T35" fmla="*/ 2032 h 2058"/>
                <a:gd name="T36" fmla="*/ 542 w 2072"/>
                <a:gd name="T37" fmla="*/ 2015 h 2058"/>
                <a:gd name="T38" fmla="*/ 494 w 2072"/>
                <a:gd name="T39" fmla="*/ 1995 h 2058"/>
                <a:gd name="T40" fmla="*/ 449 w 2072"/>
                <a:gd name="T41" fmla="*/ 1971 h 2058"/>
                <a:gd name="T42" fmla="*/ 406 w 2072"/>
                <a:gd name="T43" fmla="*/ 1943 h 2058"/>
                <a:gd name="T44" fmla="*/ 367 w 2072"/>
                <a:gd name="T45" fmla="*/ 1910 h 2058"/>
                <a:gd name="T46" fmla="*/ 330 w 2072"/>
                <a:gd name="T47" fmla="*/ 1874 h 2058"/>
                <a:gd name="T48" fmla="*/ 138 w 2072"/>
                <a:gd name="T49" fmla="*/ 1661 h 2058"/>
                <a:gd name="T50" fmla="*/ 106 w 2072"/>
                <a:gd name="T51" fmla="*/ 1620 h 2058"/>
                <a:gd name="T52" fmla="*/ 77 w 2072"/>
                <a:gd name="T53" fmla="*/ 1577 h 2058"/>
                <a:gd name="T54" fmla="*/ 54 w 2072"/>
                <a:gd name="T55" fmla="*/ 1532 h 2058"/>
                <a:gd name="T56" fmla="*/ 35 w 2072"/>
                <a:gd name="T57" fmla="*/ 1484 h 2058"/>
                <a:gd name="T58" fmla="*/ 20 w 2072"/>
                <a:gd name="T59" fmla="*/ 1435 h 2058"/>
                <a:gd name="T60" fmla="*/ 9 w 2072"/>
                <a:gd name="T61" fmla="*/ 1384 h 2058"/>
                <a:gd name="T62" fmla="*/ 3 w 2072"/>
                <a:gd name="T63" fmla="*/ 1331 h 2058"/>
                <a:gd name="T64" fmla="*/ 0 w 2072"/>
                <a:gd name="T65" fmla="*/ 1278 h 2058"/>
                <a:gd name="T66" fmla="*/ 1 w 2072"/>
                <a:gd name="T67" fmla="*/ 1225 h 2058"/>
                <a:gd name="T68" fmla="*/ 6 w 2072"/>
                <a:gd name="T69" fmla="*/ 1171 h 2058"/>
                <a:gd name="T70" fmla="*/ 14 w 2072"/>
                <a:gd name="T71" fmla="*/ 1117 h 2058"/>
                <a:gd name="T72" fmla="*/ 26 w 2072"/>
                <a:gd name="T73" fmla="*/ 1064 h 2058"/>
                <a:gd name="T74" fmla="*/ 41 w 2072"/>
                <a:gd name="T75" fmla="*/ 1011 h 2058"/>
                <a:gd name="T76" fmla="*/ 60 w 2072"/>
                <a:gd name="T77" fmla="*/ 959 h 2058"/>
                <a:gd name="T78" fmla="*/ 81 w 2072"/>
                <a:gd name="T79" fmla="*/ 908 h 2058"/>
                <a:gd name="T80" fmla="*/ 106 w 2072"/>
                <a:gd name="T81" fmla="*/ 860 h 2058"/>
                <a:gd name="T82" fmla="*/ 133 w 2072"/>
                <a:gd name="T83" fmla="*/ 813 h 2058"/>
                <a:gd name="T84" fmla="*/ 164 w 2072"/>
                <a:gd name="T85" fmla="*/ 768 h 2058"/>
                <a:gd name="T86" fmla="*/ 197 w 2072"/>
                <a:gd name="T87" fmla="*/ 725 h 2058"/>
                <a:gd name="T88" fmla="*/ 232 w 2072"/>
                <a:gd name="T89" fmla="*/ 685 h 2058"/>
                <a:gd name="T90" fmla="*/ 270 w 2072"/>
                <a:gd name="T91" fmla="*/ 649 h 2058"/>
                <a:gd name="T92" fmla="*/ 992 w 2072"/>
                <a:gd name="T93" fmla="*/ 0 h 2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72" h="2058">
                  <a:moveTo>
                    <a:pt x="992" y="0"/>
                  </a:moveTo>
                  <a:lnTo>
                    <a:pt x="2072" y="1204"/>
                  </a:lnTo>
                  <a:lnTo>
                    <a:pt x="1350" y="1852"/>
                  </a:lnTo>
                  <a:lnTo>
                    <a:pt x="1309" y="1886"/>
                  </a:lnTo>
                  <a:lnTo>
                    <a:pt x="1266" y="1916"/>
                  </a:lnTo>
                  <a:lnTo>
                    <a:pt x="1220" y="1945"/>
                  </a:lnTo>
                  <a:lnTo>
                    <a:pt x="1172" y="1970"/>
                  </a:lnTo>
                  <a:lnTo>
                    <a:pt x="1122" y="1993"/>
                  </a:lnTo>
                  <a:lnTo>
                    <a:pt x="1070" y="2011"/>
                  </a:lnTo>
                  <a:lnTo>
                    <a:pt x="1018" y="2027"/>
                  </a:lnTo>
                  <a:lnTo>
                    <a:pt x="964" y="2040"/>
                  </a:lnTo>
                  <a:lnTo>
                    <a:pt x="910" y="2050"/>
                  </a:lnTo>
                  <a:lnTo>
                    <a:pt x="856" y="2056"/>
                  </a:lnTo>
                  <a:lnTo>
                    <a:pt x="801" y="2058"/>
                  </a:lnTo>
                  <a:lnTo>
                    <a:pt x="747" y="2057"/>
                  </a:lnTo>
                  <a:lnTo>
                    <a:pt x="694" y="2052"/>
                  </a:lnTo>
                  <a:lnTo>
                    <a:pt x="642" y="2044"/>
                  </a:lnTo>
                  <a:lnTo>
                    <a:pt x="592" y="2032"/>
                  </a:lnTo>
                  <a:lnTo>
                    <a:pt x="542" y="2015"/>
                  </a:lnTo>
                  <a:lnTo>
                    <a:pt x="494" y="1995"/>
                  </a:lnTo>
                  <a:lnTo>
                    <a:pt x="449" y="1971"/>
                  </a:lnTo>
                  <a:lnTo>
                    <a:pt x="406" y="1943"/>
                  </a:lnTo>
                  <a:lnTo>
                    <a:pt x="367" y="1910"/>
                  </a:lnTo>
                  <a:lnTo>
                    <a:pt x="330" y="1874"/>
                  </a:lnTo>
                  <a:lnTo>
                    <a:pt x="138" y="1661"/>
                  </a:lnTo>
                  <a:lnTo>
                    <a:pt x="106" y="1620"/>
                  </a:lnTo>
                  <a:lnTo>
                    <a:pt x="77" y="1577"/>
                  </a:lnTo>
                  <a:lnTo>
                    <a:pt x="54" y="1532"/>
                  </a:lnTo>
                  <a:lnTo>
                    <a:pt x="35" y="1484"/>
                  </a:lnTo>
                  <a:lnTo>
                    <a:pt x="20" y="1435"/>
                  </a:lnTo>
                  <a:lnTo>
                    <a:pt x="9" y="1384"/>
                  </a:lnTo>
                  <a:lnTo>
                    <a:pt x="3" y="1331"/>
                  </a:lnTo>
                  <a:lnTo>
                    <a:pt x="0" y="1278"/>
                  </a:lnTo>
                  <a:lnTo>
                    <a:pt x="1" y="1225"/>
                  </a:lnTo>
                  <a:lnTo>
                    <a:pt x="6" y="1171"/>
                  </a:lnTo>
                  <a:lnTo>
                    <a:pt x="14" y="1117"/>
                  </a:lnTo>
                  <a:lnTo>
                    <a:pt x="26" y="1064"/>
                  </a:lnTo>
                  <a:lnTo>
                    <a:pt x="41" y="1011"/>
                  </a:lnTo>
                  <a:lnTo>
                    <a:pt x="60" y="959"/>
                  </a:lnTo>
                  <a:lnTo>
                    <a:pt x="81" y="908"/>
                  </a:lnTo>
                  <a:lnTo>
                    <a:pt x="106" y="860"/>
                  </a:lnTo>
                  <a:lnTo>
                    <a:pt x="133" y="813"/>
                  </a:lnTo>
                  <a:lnTo>
                    <a:pt x="164" y="768"/>
                  </a:lnTo>
                  <a:lnTo>
                    <a:pt x="197" y="725"/>
                  </a:lnTo>
                  <a:lnTo>
                    <a:pt x="232" y="685"/>
                  </a:lnTo>
                  <a:lnTo>
                    <a:pt x="270" y="649"/>
                  </a:lnTo>
                  <a:lnTo>
                    <a:pt x="99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104" name="Freeform 19"/>
            <p:cNvSpPr>
              <a:spLocks/>
            </p:cNvSpPr>
            <p:nvPr/>
          </p:nvSpPr>
          <p:spPr bwMode="auto">
            <a:xfrm>
              <a:off x="4191000" y="1716088"/>
              <a:ext cx="111125" cy="141288"/>
            </a:xfrm>
            <a:custGeom>
              <a:avLst/>
              <a:gdLst>
                <a:gd name="T0" fmla="*/ 754 w 984"/>
                <a:gd name="T1" fmla="*/ 0 h 1236"/>
                <a:gd name="T2" fmla="*/ 814 w 984"/>
                <a:gd name="T3" fmla="*/ 66 h 1236"/>
                <a:gd name="T4" fmla="*/ 853 w 984"/>
                <a:gd name="T5" fmla="*/ 113 h 1236"/>
                <a:gd name="T6" fmla="*/ 887 w 984"/>
                <a:gd name="T7" fmla="*/ 162 h 1236"/>
                <a:gd name="T8" fmla="*/ 915 w 984"/>
                <a:gd name="T9" fmla="*/ 214 h 1236"/>
                <a:gd name="T10" fmla="*/ 939 w 984"/>
                <a:gd name="T11" fmla="*/ 267 h 1236"/>
                <a:gd name="T12" fmla="*/ 957 w 984"/>
                <a:gd name="T13" fmla="*/ 321 h 1236"/>
                <a:gd name="T14" fmla="*/ 971 w 984"/>
                <a:gd name="T15" fmla="*/ 377 h 1236"/>
                <a:gd name="T16" fmla="*/ 980 w 984"/>
                <a:gd name="T17" fmla="*/ 433 h 1236"/>
                <a:gd name="T18" fmla="*/ 984 w 984"/>
                <a:gd name="T19" fmla="*/ 490 h 1236"/>
                <a:gd name="T20" fmla="*/ 983 w 984"/>
                <a:gd name="T21" fmla="*/ 547 h 1236"/>
                <a:gd name="T22" fmla="*/ 978 w 984"/>
                <a:gd name="T23" fmla="*/ 603 h 1236"/>
                <a:gd name="T24" fmla="*/ 968 w 984"/>
                <a:gd name="T25" fmla="*/ 659 h 1236"/>
                <a:gd name="T26" fmla="*/ 953 w 984"/>
                <a:gd name="T27" fmla="*/ 714 h 1236"/>
                <a:gd name="T28" fmla="*/ 933 w 984"/>
                <a:gd name="T29" fmla="*/ 768 h 1236"/>
                <a:gd name="T30" fmla="*/ 908 w 984"/>
                <a:gd name="T31" fmla="*/ 819 h 1236"/>
                <a:gd name="T32" fmla="*/ 880 w 984"/>
                <a:gd name="T33" fmla="*/ 870 h 1236"/>
                <a:gd name="T34" fmla="*/ 845 w 984"/>
                <a:gd name="T35" fmla="*/ 918 h 1236"/>
                <a:gd name="T36" fmla="*/ 806 w 984"/>
                <a:gd name="T37" fmla="*/ 963 h 1236"/>
                <a:gd name="T38" fmla="*/ 764 w 984"/>
                <a:gd name="T39" fmla="*/ 1006 h 1236"/>
                <a:gd name="T40" fmla="*/ 507 w 984"/>
                <a:gd name="T41" fmla="*/ 1236 h 1236"/>
                <a:gd name="T42" fmla="*/ 0 w 984"/>
                <a:gd name="T43" fmla="*/ 671 h 1236"/>
                <a:gd name="T44" fmla="*/ 180 w 984"/>
                <a:gd name="T45" fmla="*/ 509 h 1236"/>
                <a:gd name="T46" fmla="*/ 180 w 984"/>
                <a:gd name="T47" fmla="*/ 507 h 1236"/>
                <a:gd name="T48" fmla="*/ 205 w 984"/>
                <a:gd name="T49" fmla="*/ 530 h 1236"/>
                <a:gd name="T50" fmla="*/ 229 w 984"/>
                <a:gd name="T51" fmla="*/ 548 h 1236"/>
                <a:gd name="T52" fmla="*/ 254 w 984"/>
                <a:gd name="T53" fmla="*/ 559 h 1236"/>
                <a:gd name="T54" fmla="*/ 279 w 984"/>
                <a:gd name="T55" fmla="*/ 566 h 1236"/>
                <a:gd name="T56" fmla="*/ 303 w 984"/>
                <a:gd name="T57" fmla="*/ 569 h 1236"/>
                <a:gd name="T58" fmla="*/ 328 w 984"/>
                <a:gd name="T59" fmla="*/ 568 h 1236"/>
                <a:gd name="T60" fmla="*/ 350 w 984"/>
                <a:gd name="T61" fmla="*/ 565 h 1236"/>
                <a:gd name="T62" fmla="*/ 372 w 984"/>
                <a:gd name="T63" fmla="*/ 559 h 1236"/>
                <a:gd name="T64" fmla="*/ 391 w 984"/>
                <a:gd name="T65" fmla="*/ 552 h 1236"/>
                <a:gd name="T66" fmla="*/ 409 w 984"/>
                <a:gd name="T67" fmla="*/ 545 h 1236"/>
                <a:gd name="T68" fmla="*/ 423 w 984"/>
                <a:gd name="T69" fmla="*/ 536 h 1236"/>
                <a:gd name="T70" fmla="*/ 436 w 984"/>
                <a:gd name="T71" fmla="*/ 529 h 1236"/>
                <a:gd name="T72" fmla="*/ 445 w 984"/>
                <a:gd name="T73" fmla="*/ 523 h 1236"/>
                <a:gd name="T74" fmla="*/ 451 w 984"/>
                <a:gd name="T75" fmla="*/ 519 h 1236"/>
                <a:gd name="T76" fmla="*/ 453 w 984"/>
                <a:gd name="T77" fmla="*/ 518 h 1236"/>
                <a:gd name="T78" fmla="*/ 595 w 984"/>
                <a:gd name="T79" fmla="*/ 391 h 1236"/>
                <a:gd name="T80" fmla="*/ 618 w 984"/>
                <a:gd name="T81" fmla="*/ 366 h 1236"/>
                <a:gd name="T82" fmla="*/ 635 w 984"/>
                <a:gd name="T83" fmla="*/ 342 h 1236"/>
                <a:gd name="T84" fmla="*/ 647 w 984"/>
                <a:gd name="T85" fmla="*/ 317 h 1236"/>
                <a:gd name="T86" fmla="*/ 655 w 984"/>
                <a:gd name="T87" fmla="*/ 293 h 1236"/>
                <a:gd name="T88" fmla="*/ 659 w 984"/>
                <a:gd name="T89" fmla="*/ 269 h 1236"/>
                <a:gd name="T90" fmla="*/ 659 w 984"/>
                <a:gd name="T91" fmla="*/ 246 h 1236"/>
                <a:gd name="T92" fmla="*/ 656 w 984"/>
                <a:gd name="T93" fmla="*/ 224 h 1236"/>
                <a:gd name="T94" fmla="*/ 651 w 984"/>
                <a:gd name="T95" fmla="*/ 203 h 1236"/>
                <a:gd name="T96" fmla="*/ 644 w 984"/>
                <a:gd name="T97" fmla="*/ 185 h 1236"/>
                <a:gd name="T98" fmla="*/ 637 w 984"/>
                <a:gd name="T99" fmla="*/ 169 h 1236"/>
                <a:gd name="T100" fmla="*/ 630 w 984"/>
                <a:gd name="T101" fmla="*/ 154 h 1236"/>
                <a:gd name="T102" fmla="*/ 624 w 984"/>
                <a:gd name="T103" fmla="*/ 142 h 1236"/>
                <a:gd name="T104" fmla="*/ 618 w 984"/>
                <a:gd name="T105" fmla="*/ 134 h 1236"/>
                <a:gd name="T106" fmla="*/ 614 w 984"/>
                <a:gd name="T107" fmla="*/ 128 h 1236"/>
                <a:gd name="T108" fmla="*/ 613 w 984"/>
                <a:gd name="T109" fmla="*/ 127 h 1236"/>
                <a:gd name="T110" fmla="*/ 754 w 984"/>
                <a:gd name="T111" fmla="*/ 0 h 1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84" h="1236">
                  <a:moveTo>
                    <a:pt x="754" y="0"/>
                  </a:moveTo>
                  <a:lnTo>
                    <a:pt x="814" y="66"/>
                  </a:lnTo>
                  <a:lnTo>
                    <a:pt x="853" y="113"/>
                  </a:lnTo>
                  <a:lnTo>
                    <a:pt x="887" y="162"/>
                  </a:lnTo>
                  <a:lnTo>
                    <a:pt x="915" y="214"/>
                  </a:lnTo>
                  <a:lnTo>
                    <a:pt x="939" y="267"/>
                  </a:lnTo>
                  <a:lnTo>
                    <a:pt x="957" y="321"/>
                  </a:lnTo>
                  <a:lnTo>
                    <a:pt x="971" y="377"/>
                  </a:lnTo>
                  <a:lnTo>
                    <a:pt x="980" y="433"/>
                  </a:lnTo>
                  <a:lnTo>
                    <a:pt x="984" y="490"/>
                  </a:lnTo>
                  <a:lnTo>
                    <a:pt x="983" y="547"/>
                  </a:lnTo>
                  <a:lnTo>
                    <a:pt x="978" y="603"/>
                  </a:lnTo>
                  <a:lnTo>
                    <a:pt x="968" y="659"/>
                  </a:lnTo>
                  <a:lnTo>
                    <a:pt x="953" y="714"/>
                  </a:lnTo>
                  <a:lnTo>
                    <a:pt x="933" y="768"/>
                  </a:lnTo>
                  <a:lnTo>
                    <a:pt x="908" y="819"/>
                  </a:lnTo>
                  <a:lnTo>
                    <a:pt x="880" y="870"/>
                  </a:lnTo>
                  <a:lnTo>
                    <a:pt x="845" y="918"/>
                  </a:lnTo>
                  <a:lnTo>
                    <a:pt x="806" y="963"/>
                  </a:lnTo>
                  <a:lnTo>
                    <a:pt x="764" y="1006"/>
                  </a:lnTo>
                  <a:lnTo>
                    <a:pt x="507" y="1236"/>
                  </a:lnTo>
                  <a:lnTo>
                    <a:pt x="0" y="671"/>
                  </a:lnTo>
                  <a:lnTo>
                    <a:pt x="180" y="509"/>
                  </a:lnTo>
                  <a:lnTo>
                    <a:pt x="180" y="507"/>
                  </a:lnTo>
                  <a:lnTo>
                    <a:pt x="205" y="530"/>
                  </a:lnTo>
                  <a:lnTo>
                    <a:pt x="229" y="548"/>
                  </a:lnTo>
                  <a:lnTo>
                    <a:pt x="254" y="559"/>
                  </a:lnTo>
                  <a:lnTo>
                    <a:pt x="279" y="566"/>
                  </a:lnTo>
                  <a:lnTo>
                    <a:pt x="303" y="569"/>
                  </a:lnTo>
                  <a:lnTo>
                    <a:pt x="328" y="568"/>
                  </a:lnTo>
                  <a:lnTo>
                    <a:pt x="350" y="565"/>
                  </a:lnTo>
                  <a:lnTo>
                    <a:pt x="372" y="559"/>
                  </a:lnTo>
                  <a:lnTo>
                    <a:pt x="391" y="552"/>
                  </a:lnTo>
                  <a:lnTo>
                    <a:pt x="409" y="545"/>
                  </a:lnTo>
                  <a:lnTo>
                    <a:pt x="423" y="536"/>
                  </a:lnTo>
                  <a:lnTo>
                    <a:pt x="436" y="529"/>
                  </a:lnTo>
                  <a:lnTo>
                    <a:pt x="445" y="523"/>
                  </a:lnTo>
                  <a:lnTo>
                    <a:pt x="451" y="519"/>
                  </a:lnTo>
                  <a:lnTo>
                    <a:pt x="453" y="518"/>
                  </a:lnTo>
                  <a:lnTo>
                    <a:pt x="595" y="391"/>
                  </a:lnTo>
                  <a:lnTo>
                    <a:pt x="618" y="366"/>
                  </a:lnTo>
                  <a:lnTo>
                    <a:pt x="635" y="342"/>
                  </a:lnTo>
                  <a:lnTo>
                    <a:pt x="647" y="317"/>
                  </a:lnTo>
                  <a:lnTo>
                    <a:pt x="655" y="293"/>
                  </a:lnTo>
                  <a:lnTo>
                    <a:pt x="659" y="269"/>
                  </a:lnTo>
                  <a:lnTo>
                    <a:pt x="659" y="246"/>
                  </a:lnTo>
                  <a:lnTo>
                    <a:pt x="656" y="224"/>
                  </a:lnTo>
                  <a:lnTo>
                    <a:pt x="651" y="203"/>
                  </a:lnTo>
                  <a:lnTo>
                    <a:pt x="644" y="185"/>
                  </a:lnTo>
                  <a:lnTo>
                    <a:pt x="637" y="169"/>
                  </a:lnTo>
                  <a:lnTo>
                    <a:pt x="630" y="154"/>
                  </a:lnTo>
                  <a:lnTo>
                    <a:pt x="624" y="142"/>
                  </a:lnTo>
                  <a:lnTo>
                    <a:pt x="618" y="134"/>
                  </a:lnTo>
                  <a:lnTo>
                    <a:pt x="614" y="128"/>
                  </a:lnTo>
                  <a:lnTo>
                    <a:pt x="613" y="127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105" name="Freeform 20"/>
            <p:cNvSpPr>
              <a:spLocks/>
            </p:cNvSpPr>
            <p:nvPr/>
          </p:nvSpPr>
          <p:spPr bwMode="auto">
            <a:xfrm>
              <a:off x="4267200" y="1601788"/>
              <a:ext cx="61913" cy="114300"/>
            </a:xfrm>
            <a:custGeom>
              <a:avLst/>
              <a:gdLst>
                <a:gd name="T0" fmla="*/ 351 w 546"/>
                <a:gd name="T1" fmla="*/ 3 h 1016"/>
                <a:gd name="T2" fmla="*/ 442 w 546"/>
                <a:gd name="T3" fmla="*/ 23 h 1016"/>
                <a:gd name="T4" fmla="*/ 538 w 546"/>
                <a:gd name="T5" fmla="*/ 60 h 1016"/>
                <a:gd name="T6" fmla="*/ 546 w 546"/>
                <a:gd name="T7" fmla="*/ 72 h 1016"/>
                <a:gd name="T8" fmla="*/ 540 w 546"/>
                <a:gd name="T9" fmla="*/ 91 h 1016"/>
                <a:gd name="T10" fmla="*/ 521 w 546"/>
                <a:gd name="T11" fmla="*/ 113 h 1016"/>
                <a:gd name="T12" fmla="*/ 499 w 546"/>
                <a:gd name="T13" fmla="*/ 125 h 1016"/>
                <a:gd name="T14" fmla="*/ 480 w 546"/>
                <a:gd name="T15" fmla="*/ 125 h 1016"/>
                <a:gd name="T16" fmla="*/ 386 w 546"/>
                <a:gd name="T17" fmla="*/ 89 h 1016"/>
                <a:gd name="T18" fmla="*/ 305 w 546"/>
                <a:gd name="T19" fmla="*/ 72 h 1016"/>
                <a:gd name="T20" fmla="*/ 235 w 546"/>
                <a:gd name="T21" fmla="*/ 68 h 1016"/>
                <a:gd name="T22" fmla="*/ 178 w 546"/>
                <a:gd name="T23" fmla="*/ 75 h 1016"/>
                <a:gd name="T24" fmla="*/ 136 w 546"/>
                <a:gd name="T25" fmla="*/ 90 h 1016"/>
                <a:gd name="T26" fmla="*/ 107 w 546"/>
                <a:gd name="T27" fmla="*/ 111 h 1016"/>
                <a:gd name="T28" fmla="*/ 88 w 546"/>
                <a:gd name="T29" fmla="*/ 145 h 1016"/>
                <a:gd name="T30" fmla="*/ 82 w 546"/>
                <a:gd name="T31" fmla="*/ 191 h 1016"/>
                <a:gd name="T32" fmla="*/ 93 w 546"/>
                <a:gd name="T33" fmla="*/ 247 h 1016"/>
                <a:gd name="T34" fmla="*/ 124 w 546"/>
                <a:gd name="T35" fmla="*/ 310 h 1016"/>
                <a:gd name="T36" fmla="*/ 180 w 546"/>
                <a:gd name="T37" fmla="*/ 377 h 1016"/>
                <a:gd name="T38" fmla="*/ 262 w 546"/>
                <a:gd name="T39" fmla="*/ 449 h 1016"/>
                <a:gd name="T40" fmla="*/ 330 w 546"/>
                <a:gd name="T41" fmla="*/ 523 h 1016"/>
                <a:gd name="T42" fmla="*/ 372 w 546"/>
                <a:gd name="T43" fmla="*/ 594 h 1016"/>
                <a:gd name="T44" fmla="*/ 389 w 546"/>
                <a:gd name="T45" fmla="*/ 665 h 1016"/>
                <a:gd name="T46" fmla="*/ 381 w 546"/>
                <a:gd name="T47" fmla="*/ 733 h 1016"/>
                <a:gd name="T48" fmla="*/ 347 w 546"/>
                <a:gd name="T49" fmla="*/ 799 h 1016"/>
                <a:gd name="T50" fmla="*/ 302 w 546"/>
                <a:gd name="T51" fmla="*/ 856 h 1016"/>
                <a:gd name="T52" fmla="*/ 253 w 546"/>
                <a:gd name="T53" fmla="*/ 904 h 1016"/>
                <a:gd name="T54" fmla="*/ 202 w 546"/>
                <a:gd name="T55" fmla="*/ 944 h 1016"/>
                <a:gd name="T56" fmla="*/ 154 w 546"/>
                <a:gd name="T57" fmla="*/ 974 h 1016"/>
                <a:gd name="T58" fmla="*/ 114 w 546"/>
                <a:gd name="T59" fmla="*/ 996 h 1016"/>
                <a:gd name="T60" fmla="*/ 85 w 546"/>
                <a:gd name="T61" fmla="*/ 1011 h 1016"/>
                <a:gd name="T62" fmla="*/ 71 w 546"/>
                <a:gd name="T63" fmla="*/ 1016 h 1016"/>
                <a:gd name="T64" fmla="*/ 5 w 546"/>
                <a:gd name="T65" fmla="*/ 932 h 1016"/>
                <a:gd name="T66" fmla="*/ 28 w 546"/>
                <a:gd name="T67" fmla="*/ 923 h 1016"/>
                <a:gd name="T68" fmla="*/ 57 w 546"/>
                <a:gd name="T69" fmla="*/ 916 h 1016"/>
                <a:gd name="T70" fmla="*/ 85 w 546"/>
                <a:gd name="T71" fmla="*/ 911 h 1016"/>
                <a:gd name="T72" fmla="*/ 134 w 546"/>
                <a:gd name="T73" fmla="*/ 895 h 1016"/>
                <a:gd name="T74" fmla="*/ 199 w 546"/>
                <a:gd name="T75" fmla="*/ 862 h 1016"/>
                <a:gd name="T76" fmla="*/ 242 w 546"/>
                <a:gd name="T77" fmla="*/ 829 h 1016"/>
                <a:gd name="T78" fmla="*/ 269 w 546"/>
                <a:gd name="T79" fmla="*/ 802 h 1016"/>
                <a:gd name="T80" fmla="*/ 281 w 546"/>
                <a:gd name="T81" fmla="*/ 786 h 1016"/>
                <a:gd name="T82" fmla="*/ 289 w 546"/>
                <a:gd name="T83" fmla="*/ 773 h 1016"/>
                <a:gd name="T84" fmla="*/ 301 w 546"/>
                <a:gd name="T85" fmla="*/ 748 h 1016"/>
                <a:gd name="T86" fmla="*/ 309 w 546"/>
                <a:gd name="T87" fmla="*/ 717 h 1016"/>
                <a:gd name="T88" fmla="*/ 308 w 546"/>
                <a:gd name="T89" fmla="*/ 681 h 1016"/>
                <a:gd name="T90" fmla="*/ 295 w 546"/>
                <a:gd name="T91" fmla="*/ 639 h 1016"/>
                <a:gd name="T92" fmla="*/ 268 w 546"/>
                <a:gd name="T93" fmla="*/ 590 h 1016"/>
                <a:gd name="T94" fmla="*/ 222 w 546"/>
                <a:gd name="T95" fmla="*/ 535 h 1016"/>
                <a:gd name="T96" fmla="*/ 155 w 546"/>
                <a:gd name="T97" fmla="*/ 473 h 1016"/>
                <a:gd name="T98" fmla="*/ 87 w 546"/>
                <a:gd name="T99" fmla="*/ 407 h 1016"/>
                <a:gd name="T100" fmla="*/ 39 w 546"/>
                <a:gd name="T101" fmla="*/ 340 h 1016"/>
                <a:gd name="T102" fmla="*/ 12 w 546"/>
                <a:gd name="T103" fmla="*/ 272 h 1016"/>
                <a:gd name="T104" fmla="*/ 8 w 546"/>
                <a:gd name="T105" fmla="*/ 206 h 1016"/>
                <a:gd name="T106" fmla="*/ 27 w 546"/>
                <a:gd name="T107" fmla="*/ 144 h 1016"/>
                <a:gd name="T108" fmla="*/ 67 w 546"/>
                <a:gd name="T109" fmla="*/ 86 h 1016"/>
                <a:gd name="T110" fmla="*/ 123 w 546"/>
                <a:gd name="T111" fmla="*/ 41 h 1016"/>
                <a:gd name="T112" fmla="*/ 190 w 546"/>
                <a:gd name="T113" fmla="*/ 13 h 1016"/>
                <a:gd name="T114" fmla="*/ 267 w 546"/>
                <a:gd name="T115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6" h="1016">
                  <a:moveTo>
                    <a:pt x="309" y="0"/>
                  </a:moveTo>
                  <a:lnTo>
                    <a:pt x="351" y="3"/>
                  </a:lnTo>
                  <a:lnTo>
                    <a:pt x="396" y="11"/>
                  </a:lnTo>
                  <a:lnTo>
                    <a:pt x="442" y="23"/>
                  </a:lnTo>
                  <a:lnTo>
                    <a:pt x="490" y="39"/>
                  </a:lnTo>
                  <a:lnTo>
                    <a:pt x="538" y="60"/>
                  </a:lnTo>
                  <a:lnTo>
                    <a:pt x="544" y="64"/>
                  </a:lnTo>
                  <a:lnTo>
                    <a:pt x="546" y="72"/>
                  </a:lnTo>
                  <a:lnTo>
                    <a:pt x="545" y="81"/>
                  </a:lnTo>
                  <a:lnTo>
                    <a:pt x="540" y="91"/>
                  </a:lnTo>
                  <a:lnTo>
                    <a:pt x="532" y="102"/>
                  </a:lnTo>
                  <a:lnTo>
                    <a:pt x="521" y="113"/>
                  </a:lnTo>
                  <a:lnTo>
                    <a:pt x="510" y="120"/>
                  </a:lnTo>
                  <a:lnTo>
                    <a:pt x="499" y="125"/>
                  </a:lnTo>
                  <a:lnTo>
                    <a:pt x="489" y="127"/>
                  </a:lnTo>
                  <a:lnTo>
                    <a:pt x="480" y="125"/>
                  </a:lnTo>
                  <a:lnTo>
                    <a:pt x="432" y="105"/>
                  </a:lnTo>
                  <a:lnTo>
                    <a:pt x="386" y="89"/>
                  </a:lnTo>
                  <a:lnTo>
                    <a:pt x="344" y="79"/>
                  </a:lnTo>
                  <a:lnTo>
                    <a:pt x="305" y="72"/>
                  </a:lnTo>
                  <a:lnTo>
                    <a:pt x="268" y="68"/>
                  </a:lnTo>
                  <a:lnTo>
                    <a:pt x="235" y="68"/>
                  </a:lnTo>
                  <a:lnTo>
                    <a:pt x="205" y="70"/>
                  </a:lnTo>
                  <a:lnTo>
                    <a:pt x="178" y="75"/>
                  </a:lnTo>
                  <a:lnTo>
                    <a:pt x="155" y="82"/>
                  </a:lnTo>
                  <a:lnTo>
                    <a:pt x="136" y="90"/>
                  </a:lnTo>
                  <a:lnTo>
                    <a:pt x="119" y="100"/>
                  </a:lnTo>
                  <a:lnTo>
                    <a:pt x="107" y="111"/>
                  </a:lnTo>
                  <a:lnTo>
                    <a:pt x="96" y="126"/>
                  </a:lnTo>
                  <a:lnTo>
                    <a:pt x="88" y="145"/>
                  </a:lnTo>
                  <a:lnTo>
                    <a:pt x="83" y="167"/>
                  </a:lnTo>
                  <a:lnTo>
                    <a:pt x="82" y="191"/>
                  </a:lnTo>
                  <a:lnTo>
                    <a:pt x="85" y="218"/>
                  </a:lnTo>
                  <a:lnTo>
                    <a:pt x="93" y="247"/>
                  </a:lnTo>
                  <a:lnTo>
                    <a:pt x="105" y="278"/>
                  </a:lnTo>
                  <a:lnTo>
                    <a:pt x="124" y="310"/>
                  </a:lnTo>
                  <a:lnTo>
                    <a:pt x="149" y="343"/>
                  </a:lnTo>
                  <a:lnTo>
                    <a:pt x="180" y="377"/>
                  </a:lnTo>
                  <a:lnTo>
                    <a:pt x="219" y="411"/>
                  </a:lnTo>
                  <a:lnTo>
                    <a:pt x="262" y="449"/>
                  </a:lnTo>
                  <a:lnTo>
                    <a:pt x="298" y="486"/>
                  </a:lnTo>
                  <a:lnTo>
                    <a:pt x="330" y="523"/>
                  </a:lnTo>
                  <a:lnTo>
                    <a:pt x="353" y="559"/>
                  </a:lnTo>
                  <a:lnTo>
                    <a:pt x="372" y="594"/>
                  </a:lnTo>
                  <a:lnTo>
                    <a:pt x="383" y="630"/>
                  </a:lnTo>
                  <a:lnTo>
                    <a:pt x="389" y="665"/>
                  </a:lnTo>
                  <a:lnTo>
                    <a:pt x="388" y="699"/>
                  </a:lnTo>
                  <a:lnTo>
                    <a:pt x="381" y="733"/>
                  </a:lnTo>
                  <a:lnTo>
                    <a:pt x="368" y="766"/>
                  </a:lnTo>
                  <a:lnTo>
                    <a:pt x="347" y="799"/>
                  </a:lnTo>
                  <a:lnTo>
                    <a:pt x="326" y="828"/>
                  </a:lnTo>
                  <a:lnTo>
                    <a:pt x="302" y="856"/>
                  </a:lnTo>
                  <a:lnTo>
                    <a:pt x="278" y="880"/>
                  </a:lnTo>
                  <a:lnTo>
                    <a:pt x="253" y="904"/>
                  </a:lnTo>
                  <a:lnTo>
                    <a:pt x="227" y="924"/>
                  </a:lnTo>
                  <a:lnTo>
                    <a:pt x="202" y="944"/>
                  </a:lnTo>
                  <a:lnTo>
                    <a:pt x="177" y="960"/>
                  </a:lnTo>
                  <a:lnTo>
                    <a:pt x="154" y="974"/>
                  </a:lnTo>
                  <a:lnTo>
                    <a:pt x="132" y="986"/>
                  </a:lnTo>
                  <a:lnTo>
                    <a:pt x="114" y="996"/>
                  </a:lnTo>
                  <a:lnTo>
                    <a:pt x="98" y="1005"/>
                  </a:lnTo>
                  <a:lnTo>
                    <a:pt x="85" y="1011"/>
                  </a:lnTo>
                  <a:lnTo>
                    <a:pt x="76" y="1015"/>
                  </a:lnTo>
                  <a:lnTo>
                    <a:pt x="71" y="1016"/>
                  </a:lnTo>
                  <a:lnTo>
                    <a:pt x="0" y="939"/>
                  </a:lnTo>
                  <a:lnTo>
                    <a:pt x="5" y="932"/>
                  </a:lnTo>
                  <a:lnTo>
                    <a:pt x="14" y="927"/>
                  </a:lnTo>
                  <a:lnTo>
                    <a:pt x="28" y="923"/>
                  </a:lnTo>
                  <a:lnTo>
                    <a:pt x="42" y="919"/>
                  </a:lnTo>
                  <a:lnTo>
                    <a:pt x="57" y="916"/>
                  </a:lnTo>
                  <a:lnTo>
                    <a:pt x="72" y="913"/>
                  </a:lnTo>
                  <a:lnTo>
                    <a:pt x="85" y="911"/>
                  </a:lnTo>
                  <a:lnTo>
                    <a:pt x="94" y="910"/>
                  </a:lnTo>
                  <a:lnTo>
                    <a:pt x="134" y="895"/>
                  </a:lnTo>
                  <a:lnTo>
                    <a:pt x="169" y="879"/>
                  </a:lnTo>
                  <a:lnTo>
                    <a:pt x="199" y="862"/>
                  </a:lnTo>
                  <a:lnTo>
                    <a:pt x="223" y="846"/>
                  </a:lnTo>
                  <a:lnTo>
                    <a:pt x="242" y="829"/>
                  </a:lnTo>
                  <a:lnTo>
                    <a:pt x="258" y="815"/>
                  </a:lnTo>
                  <a:lnTo>
                    <a:pt x="269" y="802"/>
                  </a:lnTo>
                  <a:lnTo>
                    <a:pt x="277" y="792"/>
                  </a:lnTo>
                  <a:lnTo>
                    <a:pt x="281" y="786"/>
                  </a:lnTo>
                  <a:lnTo>
                    <a:pt x="282" y="784"/>
                  </a:lnTo>
                  <a:lnTo>
                    <a:pt x="289" y="773"/>
                  </a:lnTo>
                  <a:lnTo>
                    <a:pt x="295" y="761"/>
                  </a:lnTo>
                  <a:lnTo>
                    <a:pt x="301" y="748"/>
                  </a:lnTo>
                  <a:lnTo>
                    <a:pt x="306" y="734"/>
                  </a:lnTo>
                  <a:lnTo>
                    <a:pt x="309" y="717"/>
                  </a:lnTo>
                  <a:lnTo>
                    <a:pt x="310" y="700"/>
                  </a:lnTo>
                  <a:lnTo>
                    <a:pt x="308" y="681"/>
                  </a:lnTo>
                  <a:lnTo>
                    <a:pt x="302" y="660"/>
                  </a:lnTo>
                  <a:lnTo>
                    <a:pt x="295" y="639"/>
                  </a:lnTo>
                  <a:lnTo>
                    <a:pt x="283" y="616"/>
                  </a:lnTo>
                  <a:lnTo>
                    <a:pt x="268" y="590"/>
                  </a:lnTo>
                  <a:lnTo>
                    <a:pt x="248" y="564"/>
                  </a:lnTo>
                  <a:lnTo>
                    <a:pt x="222" y="535"/>
                  </a:lnTo>
                  <a:lnTo>
                    <a:pt x="192" y="505"/>
                  </a:lnTo>
                  <a:lnTo>
                    <a:pt x="155" y="473"/>
                  </a:lnTo>
                  <a:lnTo>
                    <a:pt x="118" y="441"/>
                  </a:lnTo>
                  <a:lnTo>
                    <a:pt x="87" y="407"/>
                  </a:lnTo>
                  <a:lnTo>
                    <a:pt x="60" y="373"/>
                  </a:lnTo>
                  <a:lnTo>
                    <a:pt x="39" y="340"/>
                  </a:lnTo>
                  <a:lnTo>
                    <a:pt x="24" y="306"/>
                  </a:lnTo>
                  <a:lnTo>
                    <a:pt x="12" y="272"/>
                  </a:lnTo>
                  <a:lnTo>
                    <a:pt x="7" y="239"/>
                  </a:lnTo>
                  <a:lnTo>
                    <a:pt x="8" y="206"/>
                  </a:lnTo>
                  <a:lnTo>
                    <a:pt x="14" y="175"/>
                  </a:lnTo>
                  <a:lnTo>
                    <a:pt x="27" y="144"/>
                  </a:lnTo>
                  <a:lnTo>
                    <a:pt x="44" y="115"/>
                  </a:lnTo>
                  <a:lnTo>
                    <a:pt x="67" y="86"/>
                  </a:lnTo>
                  <a:lnTo>
                    <a:pt x="94" y="62"/>
                  </a:lnTo>
                  <a:lnTo>
                    <a:pt x="123" y="41"/>
                  </a:lnTo>
                  <a:lnTo>
                    <a:pt x="156" y="25"/>
                  </a:lnTo>
                  <a:lnTo>
                    <a:pt x="190" y="13"/>
                  </a:lnTo>
                  <a:lnTo>
                    <a:pt x="227" y="4"/>
                  </a:lnTo>
                  <a:lnTo>
                    <a:pt x="267" y="0"/>
                  </a:lnTo>
                  <a:lnTo>
                    <a:pt x="3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106" name="Freeform 21"/>
            <p:cNvSpPr>
              <a:spLocks/>
            </p:cNvSpPr>
            <p:nvPr/>
          </p:nvSpPr>
          <p:spPr bwMode="auto">
            <a:xfrm>
              <a:off x="4211638" y="1727200"/>
              <a:ext cx="41275" cy="39688"/>
            </a:xfrm>
            <a:custGeom>
              <a:avLst/>
              <a:gdLst>
                <a:gd name="T0" fmla="*/ 263 w 366"/>
                <a:gd name="T1" fmla="*/ 0 h 351"/>
                <a:gd name="T2" fmla="*/ 283 w 366"/>
                <a:gd name="T3" fmla="*/ 3 h 351"/>
                <a:gd name="T4" fmla="*/ 303 w 366"/>
                <a:gd name="T5" fmla="*/ 11 h 351"/>
                <a:gd name="T6" fmla="*/ 322 w 366"/>
                <a:gd name="T7" fmla="*/ 22 h 351"/>
                <a:gd name="T8" fmla="*/ 338 w 366"/>
                <a:gd name="T9" fmla="*/ 37 h 351"/>
                <a:gd name="T10" fmla="*/ 350 w 366"/>
                <a:gd name="T11" fmla="*/ 54 h 351"/>
                <a:gd name="T12" fmla="*/ 360 w 366"/>
                <a:gd name="T13" fmla="*/ 75 h 351"/>
                <a:gd name="T14" fmla="*/ 365 w 366"/>
                <a:gd name="T15" fmla="*/ 95 h 351"/>
                <a:gd name="T16" fmla="*/ 366 w 366"/>
                <a:gd name="T17" fmla="*/ 115 h 351"/>
                <a:gd name="T18" fmla="*/ 363 w 366"/>
                <a:gd name="T19" fmla="*/ 136 h 351"/>
                <a:gd name="T20" fmla="*/ 356 w 366"/>
                <a:gd name="T21" fmla="*/ 156 h 351"/>
                <a:gd name="T22" fmla="*/ 344 w 366"/>
                <a:gd name="T23" fmla="*/ 175 h 351"/>
                <a:gd name="T24" fmla="*/ 330 w 366"/>
                <a:gd name="T25" fmla="*/ 191 h 351"/>
                <a:gd name="T26" fmla="*/ 182 w 366"/>
                <a:gd name="T27" fmla="*/ 323 h 351"/>
                <a:gd name="T28" fmla="*/ 164 w 366"/>
                <a:gd name="T29" fmla="*/ 336 h 351"/>
                <a:gd name="T30" fmla="*/ 145 w 366"/>
                <a:gd name="T31" fmla="*/ 346 h 351"/>
                <a:gd name="T32" fmla="*/ 124 w 366"/>
                <a:gd name="T33" fmla="*/ 351 h 351"/>
                <a:gd name="T34" fmla="*/ 103 w 366"/>
                <a:gd name="T35" fmla="*/ 351 h 351"/>
                <a:gd name="T36" fmla="*/ 83 w 366"/>
                <a:gd name="T37" fmla="*/ 348 h 351"/>
                <a:gd name="T38" fmla="*/ 63 w 366"/>
                <a:gd name="T39" fmla="*/ 340 h 351"/>
                <a:gd name="T40" fmla="*/ 44 w 366"/>
                <a:gd name="T41" fmla="*/ 330 h 351"/>
                <a:gd name="T42" fmla="*/ 28 w 366"/>
                <a:gd name="T43" fmla="*/ 315 h 351"/>
                <a:gd name="T44" fmla="*/ 15 w 366"/>
                <a:gd name="T45" fmla="*/ 297 h 351"/>
                <a:gd name="T46" fmla="*/ 6 w 366"/>
                <a:gd name="T47" fmla="*/ 277 h 351"/>
                <a:gd name="T48" fmla="*/ 1 w 366"/>
                <a:gd name="T49" fmla="*/ 257 h 351"/>
                <a:gd name="T50" fmla="*/ 0 w 366"/>
                <a:gd name="T51" fmla="*/ 236 h 351"/>
                <a:gd name="T52" fmla="*/ 3 w 366"/>
                <a:gd name="T53" fmla="*/ 215 h 351"/>
                <a:gd name="T54" fmla="*/ 10 w 366"/>
                <a:gd name="T55" fmla="*/ 196 h 351"/>
                <a:gd name="T56" fmla="*/ 22 w 366"/>
                <a:gd name="T57" fmla="*/ 178 h 351"/>
                <a:gd name="T58" fmla="*/ 37 w 366"/>
                <a:gd name="T59" fmla="*/ 161 h 351"/>
                <a:gd name="T60" fmla="*/ 183 w 366"/>
                <a:gd name="T61" fmla="*/ 29 h 351"/>
                <a:gd name="T62" fmla="*/ 202 w 366"/>
                <a:gd name="T63" fmla="*/ 16 h 351"/>
                <a:gd name="T64" fmla="*/ 221 w 366"/>
                <a:gd name="T65" fmla="*/ 7 h 351"/>
                <a:gd name="T66" fmla="*/ 241 w 366"/>
                <a:gd name="T67" fmla="*/ 1 h 351"/>
                <a:gd name="T68" fmla="*/ 263 w 366"/>
                <a:gd name="T6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351">
                  <a:moveTo>
                    <a:pt x="263" y="0"/>
                  </a:moveTo>
                  <a:lnTo>
                    <a:pt x="283" y="3"/>
                  </a:lnTo>
                  <a:lnTo>
                    <a:pt x="303" y="11"/>
                  </a:lnTo>
                  <a:lnTo>
                    <a:pt x="322" y="22"/>
                  </a:lnTo>
                  <a:lnTo>
                    <a:pt x="338" y="37"/>
                  </a:lnTo>
                  <a:lnTo>
                    <a:pt x="350" y="54"/>
                  </a:lnTo>
                  <a:lnTo>
                    <a:pt x="360" y="75"/>
                  </a:lnTo>
                  <a:lnTo>
                    <a:pt x="365" y="95"/>
                  </a:lnTo>
                  <a:lnTo>
                    <a:pt x="366" y="115"/>
                  </a:lnTo>
                  <a:lnTo>
                    <a:pt x="363" y="136"/>
                  </a:lnTo>
                  <a:lnTo>
                    <a:pt x="356" y="156"/>
                  </a:lnTo>
                  <a:lnTo>
                    <a:pt x="344" y="175"/>
                  </a:lnTo>
                  <a:lnTo>
                    <a:pt x="330" y="191"/>
                  </a:lnTo>
                  <a:lnTo>
                    <a:pt x="182" y="323"/>
                  </a:lnTo>
                  <a:lnTo>
                    <a:pt x="164" y="336"/>
                  </a:lnTo>
                  <a:lnTo>
                    <a:pt x="145" y="346"/>
                  </a:lnTo>
                  <a:lnTo>
                    <a:pt x="124" y="351"/>
                  </a:lnTo>
                  <a:lnTo>
                    <a:pt x="103" y="351"/>
                  </a:lnTo>
                  <a:lnTo>
                    <a:pt x="83" y="348"/>
                  </a:lnTo>
                  <a:lnTo>
                    <a:pt x="63" y="340"/>
                  </a:lnTo>
                  <a:lnTo>
                    <a:pt x="44" y="330"/>
                  </a:lnTo>
                  <a:lnTo>
                    <a:pt x="28" y="315"/>
                  </a:lnTo>
                  <a:lnTo>
                    <a:pt x="15" y="297"/>
                  </a:lnTo>
                  <a:lnTo>
                    <a:pt x="6" y="277"/>
                  </a:lnTo>
                  <a:lnTo>
                    <a:pt x="1" y="257"/>
                  </a:lnTo>
                  <a:lnTo>
                    <a:pt x="0" y="236"/>
                  </a:lnTo>
                  <a:lnTo>
                    <a:pt x="3" y="215"/>
                  </a:lnTo>
                  <a:lnTo>
                    <a:pt x="10" y="196"/>
                  </a:lnTo>
                  <a:lnTo>
                    <a:pt x="22" y="178"/>
                  </a:lnTo>
                  <a:lnTo>
                    <a:pt x="37" y="161"/>
                  </a:lnTo>
                  <a:lnTo>
                    <a:pt x="183" y="29"/>
                  </a:lnTo>
                  <a:lnTo>
                    <a:pt x="202" y="16"/>
                  </a:lnTo>
                  <a:lnTo>
                    <a:pt x="221" y="7"/>
                  </a:lnTo>
                  <a:lnTo>
                    <a:pt x="241" y="1"/>
                  </a:lnTo>
                  <a:lnTo>
                    <a:pt x="2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107" name="Freeform 11"/>
          <p:cNvSpPr>
            <a:spLocks noEditPoints="1"/>
          </p:cNvSpPr>
          <p:nvPr/>
        </p:nvSpPr>
        <p:spPr bwMode="auto">
          <a:xfrm flipH="1">
            <a:off x="1149412" y="2041348"/>
            <a:ext cx="288452" cy="354138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  <a:latin typeface="+mn-ea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37B401D-5EBD-ED93-6CD2-914334CD4FC5}"/>
              </a:ext>
            </a:extLst>
          </p:cNvPr>
          <p:cNvSpPr/>
          <p:nvPr/>
        </p:nvSpPr>
        <p:spPr>
          <a:xfrm>
            <a:off x="420148" y="233299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solidFill>
                  <a:prstClr val="white"/>
                </a:solidFill>
              </a:rPr>
              <a:t>사용 기술</a:t>
            </a:r>
            <a:endParaRPr lang="en-US" altLang="ko-KR" sz="800" dirty="0">
              <a:solidFill>
                <a:prstClr val="white"/>
              </a:solidFill>
            </a:endParaRPr>
          </a:p>
        </p:txBody>
      </p:sp>
      <p:pic>
        <p:nvPicPr>
          <p:cNvPr id="1030" name="Picture 6" descr="Java (programming language) - Wikipedia">
            <a:extLst>
              <a:ext uri="{FF2B5EF4-FFF2-40B4-BE49-F238E27FC236}">
                <a16:creationId xmlns:a16="http://schemas.microsoft.com/office/drawing/2014/main" id="{1A4F4590-E1EA-0B6E-8CF4-6B14BB7C38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790" y="1905286"/>
            <a:ext cx="909912" cy="1666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Evolution of JavaScript: A Journey from ES1 to the Latest Version (Part  1)">
            <a:extLst>
              <a:ext uri="{FF2B5EF4-FFF2-40B4-BE49-F238E27FC236}">
                <a16:creationId xmlns:a16="http://schemas.microsoft.com/office/drawing/2014/main" id="{14E07C6F-513F-EA35-DF34-9E78038C5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5440" y="1973769"/>
            <a:ext cx="2544293" cy="1431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What are SQLite and Room in.. | Medium">
            <a:extLst>
              <a:ext uri="{FF2B5EF4-FFF2-40B4-BE49-F238E27FC236}">
                <a16:creationId xmlns:a16="http://schemas.microsoft.com/office/drawing/2014/main" id="{308E70E5-6EA1-64E8-1831-3D50F98981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8" t="12979" r="16187" b="22144"/>
          <a:stretch/>
        </p:blipFill>
        <p:spPr bwMode="auto">
          <a:xfrm>
            <a:off x="7191805" y="4192154"/>
            <a:ext cx="3258949" cy="1173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JumpToSpringBoot] 1-01. 스프링부트란?">
            <a:extLst>
              <a:ext uri="{FF2B5EF4-FFF2-40B4-BE49-F238E27FC236}">
                <a16:creationId xmlns:a16="http://schemas.microsoft.com/office/drawing/2014/main" id="{49667462-EB82-1B6F-C0EF-D779E718A2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3817" y="3830423"/>
            <a:ext cx="3393770" cy="1781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Git 및 GitHub">
            <a:extLst>
              <a:ext uri="{FF2B5EF4-FFF2-40B4-BE49-F238E27FC236}">
                <a16:creationId xmlns:a16="http://schemas.microsoft.com/office/drawing/2014/main" id="{AB3A3F30-15AD-8853-CBAC-DE96BD5BBE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8" t="17437" r="9519" b="22960"/>
          <a:stretch/>
        </p:blipFill>
        <p:spPr bwMode="auto">
          <a:xfrm>
            <a:off x="7888833" y="2123335"/>
            <a:ext cx="3309015" cy="137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9784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E7C87"/>
            </a:gs>
            <a:gs pos="100000">
              <a:srgbClr val="2C3A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FF476D-C32A-1096-4FEE-B997B8AF1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60C286B-74D1-FFDA-D5B0-F1930383DBC3}"/>
              </a:ext>
            </a:extLst>
          </p:cNvPr>
          <p:cNvSpPr/>
          <p:nvPr/>
        </p:nvSpPr>
        <p:spPr>
          <a:xfrm>
            <a:off x="1215957" y="1770434"/>
            <a:ext cx="10058400" cy="44844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CCC2B03-2567-2C37-399C-38018E74FE61}"/>
              </a:ext>
            </a:extLst>
          </p:cNvPr>
          <p:cNvSpPr/>
          <p:nvPr/>
        </p:nvSpPr>
        <p:spPr>
          <a:xfrm>
            <a:off x="420148" y="233299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solidFill>
                  <a:prstClr val="white"/>
                </a:solidFill>
              </a:rPr>
              <a:t>ERD</a:t>
            </a:r>
            <a:r>
              <a:rPr lang="ko-KR" altLang="en-US">
                <a:solidFill>
                  <a:prstClr val="white"/>
                </a:solidFill>
              </a:rPr>
              <a:t>구조</a:t>
            </a:r>
            <a:endParaRPr lang="en-US" altLang="ko-KR" sz="800" dirty="0">
              <a:solidFill>
                <a:prstClr val="white"/>
              </a:solidFill>
            </a:endParaRPr>
          </a:p>
        </p:txBody>
      </p:sp>
      <p:pic>
        <p:nvPicPr>
          <p:cNvPr id="1042" name="Picture 18" descr="What are SQLite and Room in.. | Medium">
            <a:extLst>
              <a:ext uri="{FF2B5EF4-FFF2-40B4-BE49-F238E27FC236}">
                <a16:creationId xmlns:a16="http://schemas.microsoft.com/office/drawing/2014/main" id="{8E36AC3A-194D-3165-1254-8A6CAF2E08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8" t="12979" r="16187" b="22144"/>
          <a:stretch/>
        </p:blipFill>
        <p:spPr bwMode="auto">
          <a:xfrm>
            <a:off x="2405796" y="4357523"/>
            <a:ext cx="3258949" cy="117354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C6387D1-7131-3043-D3B9-F46985A782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441" y="1897401"/>
            <a:ext cx="4478520" cy="406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20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E7C87"/>
            </a:gs>
            <a:gs pos="100000">
              <a:srgbClr val="2C3A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10192" y="179581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solidFill>
                  <a:schemeClr val="bg1"/>
                </a:solidFill>
              </a:rPr>
              <a:t>로그인</a:t>
            </a:r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487128" y="506042"/>
            <a:ext cx="1075936" cy="1298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000" b="1" dirty="0">
                <a:solidFill>
                  <a:schemeClr val="bg1"/>
                </a:solidFill>
                <a:latin typeface="+mn-ea"/>
              </a:rPr>
              <a:t>01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D068C574-F551-101A-5577-1C70AD40A5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310862"/>
              </p:ext>
            </p:extLst>
          </p:nvPr>
        </p:nvGraphicFramePr>
        <p:xfrm>
          <a:off x="8434427" y="953310"/>
          <a:ext cx="3270445" cy="52140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0445">
                  <a:extLst>
                    <a:ext uri="{9D8B030D-6E8A-4147-A177-3AD203B41FA5}">
                      <a16:colId xmlns:a16="http://schemas.microsoft.com/office/drawing/2014/main" val="1480166180"/>
                    </a:ext>
                  </a:extLst>
                </a:gridCol>
              </a:tblGrid>
              <a:tr h="7448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Description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7524884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/>
                        <a:t>고객은 미리 가입되어 있다는 전제하 라디오 버튼으로 선택 할 수 있게 구성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792478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로그인 버튼을 눌러 화면 이동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66660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해당 고객정보를 세션에 저장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65903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993252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0709077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5045207"/>
                  </a:ext>
                </a:extLst>
              </a:tr>
            </a:tbl>
          </a:graphicData>
        </a:graphic>
      </p:graphicFrame>
      <p:sp>
        <p:nvSpPr>
          <p:cNvPr id="23" name="직사각형 22">
            <a:extLst>
              <a:ext uri="{FF2B5EF4-FFF2-40B4-BE49-F238E27FC236}">
                <a16:creationId xmlns:a16="http://schemas.microsoft.com/office/drawing/2014/main" id="{56078F94-C6E9-F28B-CB07-4BF80019C87C}"/>
              </a:ext>
            </a:extLst>
          </p:cNvPr>
          <p:cNvSpPr/>
          <p:nvPr/>
        </p:nvSpPr>
        <p:spPr>
          <a:xfrm>
            <a:off x="943583" y="2101174"/>
            <a:ext cx="6994187" cy="39980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EE7A052-80FA-D04C-AE83-1472C2293C8E}"/>
              </a:ext>
            </a:extLst>
          </p:cNvPr>
          <p:cNvSpPr/>
          <p:nvPr/>
        </p:nvSpPr>
        <p:spPr>
          <a:xfrm>
            <a:off x="1308899" y="2438445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로그인화면</a:t>
            </a:r>
            <a:endParaRPr lang="en-US" altLang="ko-KR" sz="8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94946AF-A147-04F6-7568-49C6B82A2AB2}"/>
              </a:ext>
            </a:extLst>
          </p:cNvPr>
          <p:cNvSpPr/>
          <p:nvPr/>
        </p:nvSpPr>
        <p:spPr>
          <a:xfrm>
            <a:off x="1941201" y="3560324"/>
            <a:ext cx="179430" cy="2042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7376023-BF6A-5294-AA98-32CF2087F0C2}"/>
              </a:ext>
            </a:extLst>
          </p:cNvPr>
          <p:cNvSpPr/>
          <p:nvPr/>
        </p:nvSpPr>
        <p:spPr>
          <a:xfrm>
            <a:off x="3907275" y="3560322"/>
            <a:ext cx="175098" cy="20428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5548794-E485-CDBE-521C-5F053835BB09}"/>
              </a:ext>
            </a:extLst>
          </p:cNvPr>
          <p:cNvSpPr/>
          <p:nvPr/>
        </p:nvSpPr>
        <p:spPr>
          <a:xfrm>
            <a:off x="5684199" y="3560323"/>
            <a:ext cx="175098" cy="20428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EB5B65A-4E39-5A33-59EB-341E83C301DA}"/>
              </a:ext>
            </a:extLst>
          </p:cNvPr>
          <p:cNvSpPr/>
          <p:nvPr/>
        </p:nvSpPr>
        <p:spPr>
          <a:xfrm>
            <a:off x="2171419" y="3427422"/>
            <a:ext cx="144727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에잇퍼센트</a:t>
            </a:r>
            <a:endParaRPr lang="en-US" altLang="ko-KR" sz="800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8713412-4ED8-431A-9A83-D016D9E3071A}"/>
              </a:ext>
            </a:extLst>
          </p:cNvPr>
          <p:cNvSpPr/>
          <p:nvPr/>
        </p:nvSpPr>
        <p:spPr>
          <a:xfrm>
            <a:off x="4115346" y="3422558"/>
            <a:ext cx="144727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카카오뱅크</a:t>
            </a:r>
            <a:endParaRPr lang="en-US" altLang="ko-KR" sz="8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7CF4E0B-8814-056B-1F9A-F900AB126AAE}"/>
              </a:ext>
            </a:extLst>
          </p:cNvPr>
          <p:cNvSpPr/>
          <p:nvPr/>
        </p:nvSpPr>
        <p:spPr>
          <a:xfrm>
            <a:off x="5866325" y="3427422"/>
            <a:ext cx="130296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토스뱅크</a:t>
            </a:r>
            <a:endParaRPr lang="en-US" altLang="ko-KR" sz="8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D91356D-2FAD-4A61-D165-819F15565DD3}"/>
              </a:ext>
            </a:extLst>
          </p:cNvPr>
          <p:cNvSpPr/>
          <p:nvPr/>
        </p:nvSpPr>
        <p:spPr>
          <a:xfrm>
            <a:off x="6059488" y="4817023"/>
            <a:ext cx="874182" cy="454292"/>
          </a:xfrm>
          <a:prstGeom prst="rect">
            <a:avLst/>
          </a:prstGeom>
          <a:solidFill>
            <a:schemeClr val="bg1">
              <a:lumMod val="65000"/>
            </a:schemeClr>
          </a:solidFill>
          <a:ln w="28575">
            <a:solidFill>
              <a:schemeClr val="bg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/>
              <a:t>로그인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64668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E7C87"/>
            </a:gs>
            <a:gs pos="100000">
              <a:srgbClr val="2C3A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EC3914-B3EB-89E2-A7C6-790459255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2995DA9-CE0E-3BAC-507B-C10CD12F0D4C}"/>
              </a:ext>
            </a:extLst>
          </p:cNvPr>
          <p:cNvSpPr/>
          <p:nvPr/>
        </p:nvSpPr>
        <p:spPr>
          <a:xfrm>
            <a:off x="943583" y="2101174"/>
            <a:ext cx="6994187" cy="39980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4A661B5-6BA3-3D18-722D-21E21D806CD2}"/>
              </a:ext>
            </a:extLst>
          </p:cNvPr>
          <p:cNvSpPr/>
          <p:nvPr/>
        </p:nvSpPr>
        <p:spPr>
          <a:xfrm>
            <a:off x="397741" y="218178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solidFill>
                  <a:schemeClr val="bg1"/>
                </a:solidFill>
              </a:rPr>
              <a:t>메뉴 선택</a:t>
            </a:r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46307E06-A96D-4228-9910-8D6B279BA1E8}"/>
              </a:ext>
            </a:extLst>
          </p:cNvPr>
          <p:cNvSpPr/>
          <p:nvPr/>
        </p:nvSpPr>
        <p:spPr>
          <a:xfrm>
            <a:off x="487128" y="506042"/>
            <a:ext cx="1075936" cy="1298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000" b="1">
                <a:solidFill>
                  <a:schemeClr val="bg1"/>
                </a:solidFill>
                <a:latin typeface="+mn-ea"/>
              </a:rPr>
              <a:t>02</a:t>
            </a:r>
            <a:endParaRPr lang="en-US" altLang="ko-KR" sz="6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E2D220-1B47-DFEC-C43C-329D59A13352}"/>
              </a:ext>
            </a:extLst>
          </p:cNvPr>
          <p:cNvSpPr/>
          <p:nvPr/>
        </p:nvSpPr>
        <p:spPr>
          <a:xfrm>
            <a:off x="1308899" y="2438445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메뉴 선택</a:t>
            </a:r>
            <a:endParaRPr lang="en-US" altLang="ko-KR" sz="800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4DFE310-34E5-F8D0-235D-AE41BF1D53F1}"/>
              </a:ext>
            </a:extLst>
          </p:cNvPr>
          <p:cNvSpPr/>
          <p:nvPr/>
        </p:nvSpPr>
        <p:spPr>
          <a:xfrm>
            <a:off x="2373549" y="4456690"/>
            <a:ext cx="1708824" cy="45429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/>
              <a:t>거래내역조회</a:t>
            </a:r>
            <a:endParaRPr lang="en-US" altLang="ko-KR" sz="8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FC46DCE-CCCA-53DD-3B81-8C86EDE133F4}"/>
              </a:ext>
            </a:extLst>
          </p:cNvPr>
          <p:cNvSpPr/>
          <p:nvPr/>
        </p:nvSpPr>
        <p:spPr>
          <a:xfrm>
            <a:off x="1973096" y="3047255"/>
            <a:ext cx="481304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에잇퍼센트</a:t>
            </a:r>
            <a:r>
              <a:rPr lang="ko-KR" altLang="en-US"/>
              <a:t> 고객님</a:t>
            </a:r>
            <a:r>
              <a:rPr lang="en-US" altLang="ko-KR"/>
              <a:t> </a:t>
            </a:r>
            <a:r>
              <a:rPr lang="ko-KR" altLang="en-US"/>
              <a:t>반갑습니다</a:t>
            </a:r>
            <a:r>
              <a:rPr lang="en-US" altLang="ko-KR"/>
              <a:t>!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46AB018-6FED-8DA2-2C03-ED8BAB925DE0}"/>
              </a:ext>
            </a:extLst>
          </p:cNvPr>
          <p:cNvSpPr/>
          <p:nvPr/>
        </p:nvSpPr>
        <p:spPr>
          <a:xfrm>
            <a:off x="4709885" y="4456690"/>
            <a:ext cx="1708824" cy="45429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/>
              <a:t>이체</a:t>
            </a:r>
            <a:endParaRPr lang="en-US" altLang="ko-KR" sz="800" dirty="0"/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A95EFC49-6C1D-9E91-01AD-19464D5116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92481"/>
              </p:ext>
            </p:extLst>
          </p:nvPr>
        </p:nvGraphicFramePr>
        <p:xfrm>
          <a:off x="8434427" y="953310"/>
          <a:ext cx="3270445" cy="52140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0445">
                  <a:extLst>
                    <a:ext uri="{9D8B030D-6E8A-4147-A177-3AD203B41FA5}">
                      <a16:colId xmlns:a16="http://schemas.microsoft.com/office/drawing/2014/main" val="1480166180"/>
                    </a:ext>
                  </a:extLst>
                </a:gridCol>
              </a:tblGrid>
              <a:tr h="7448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Description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7524884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/>
                        <a:t>세션에 저장되어있는 고객명 노출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792478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거래내역조회 버튼으로 거래내역조회 화면으로 이동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66660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이체 버튼으로 이체화면으로 이동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65903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993252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0709077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5045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70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E7C87"/>
            </a:gs>
            <a:gs pos="100000">
              <a:srgbClr val="2C3A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1811CF-9B48-BFF6-B645-FB27EE8B2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28C8B6C-E843-560E-7793-5152D05ADD9E}"/>
              </a:ext>
            </a:extLst>
          </p:cNvPr>
          <p:cNvSpPr/>
          <p:nvPr/>
        </p:nvSpPr>
        <p:spPr>
          <a:xfrm>
            <a:off x="943583" y="2101174"/>
            <a:ext cx="6994187" cy="39980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25A6046-D718-0AA1-9348-7EAA344E79A8}"/>
              </a:ext>
            </a:extLst>
          </p:cNvPr>
          <p:cNvSpPr/>
          <p:nvPr/>
        </p:nvSpPr>
        <p:spPr>
          <a:xfrm>
            <a:off x="397741" y="218178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solidFill>
                  <a:schemeClr val="bg1"/>
                </a:solidFill>
              </a:rPr>
              <a:t>거래내역조회</a:t>
            </a:r>
            <a:r>
              <a:rPr lang="en-US" altLang="ko-KR">
                <a:solidFill>
                  <a:schemeClr val="bg1"/>
                </a:solidFill>
              </a:rPr>
              <a:t>1</a:t>
            </a:r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76D96E6B-8FAA-2480-07B6-238C5DE13C5F}"/>
              </a:ext>
            </a:extLst>
          </p:cNvPr>
          <p:cNvSpPr/>
          <p:nvPr/>
        </p:nvSpPr>
        <p:spPr>
          <a:xfrm>
            <a:off x="487128" y="506042"/>
            <a:ext cx="1075936" cy="1298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000" b="1">
                <a:solidFill>
                  <a:schemeClr val="bg1"/>
                </a:solidFill>
                <a:latin typeface="+mn-ea"/>
              </a:rPr>
              <a:t>03</a:t>
            </a:r>
            <a:endParaRPr lang="en-US" altLang="ko-KR" sz="6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AC7FDCF-1A6A-451A-990F-6190D3AB50A6}"/>
              </a:ext>
            </a:extLst>
          </p:cNvPr>
          <p:cNvSpPr/>
          <p:nvPr/>
        </p:nvSpPr>
        <p:spPr>
          <a:xfrm>
            <a:off x="1308899" y="2438445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거래내역조회</a:t>
            </a:r>
            <a:endParaRPr lang="en-US" altLang="ko-KR" sz="8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A563F70-24B5-8588-371E-8D91CD0EF02E}"/>
              </a:ext>
            </a:extLst>
          </p:cNvPr>
          <p:cNvSpPr/>
          <p:nvPr/>
        </p:nvSpPr>
        <p:spPr>
          <a:xfrm>
            <a:off x="1973096" y="3047255"/>
            <a:ext cx="481304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계좌번호  </a:t>
            </a:r>
            <a:endParaRPr lang="en-US" altLang="ko-KR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0989378-E94A-0685-2697-41E67A3DA7DA}"/>
              </a:ext>
            </a:extLst>
          </p:cNvPr>
          <p:cNvSpPr/>
          <p:nvPr/>
        </p:nvSpPr>
        <p:spPr>
          <a:xfrm>
            <a:off x="5622863" y="5354391"/>
            <a:ext cx="1708824" cy="45429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/>
              <a:t>조회</a:t>
            </a:r>
            <a:endParaRPr lang="en-US" altLang="ko-KR" sz="8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BA6E91D-C460-16C2-D4CB-10AFF3423959}"/>
              </a:ext>
            </a:extLst>
          </p:cNvPr>
          <p:cNvSpPr/>
          <p:nvPr/>
        </p:nvSpPr>
        <p:spPr>
          <a:xfrm>
            <a:off x="3294993" y="3026979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입출금통장 </a:t>
            </a:r>
            <a:r>
              <a:rPr lang="en-US" altLang="ko-KR">
                <a:solidFill>
                  <a:schemeClr val="tx1"/>
                </a:solidFill>
              </a:rPr>
              <a:t>1001-1001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4110D2-B145-2887-F219-5AC4333BE51C}"/>
              </a:ext>
            </a:extLst>
          </p:cNvPr>
          <p:cNvSpPr/>
          <p:nvPr/>
        </p:nvSpPr>
        <p:spPr>
          <a:xfrm>
            <a:off x="6786136" y="3047255"/>
            <a:ext cx="412332" cy="38174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병합 6">
            <a:extLst>
              <a:ext uri="{FF2B5EF4-FFF2-40B4-BE49-F238E27FC236}">
                <a16:creationId xmlns:a16="http://schemas.microsoft.com/office/drawing/2014/main" id="{05D16D6B-83B1-3E29-B453-FA8C92D36C27}"/>
              </a:ext>
            </a:extLst>
          </p:cNvPr>
          <p:cNvSpPr/>
          <p:nvPr/>
        </p:nvSpPr>
        <p:spPr>
          <a:xfrm>
            <a:off x="6871927" y="3189052"/>
            <a:ext cx="243125" cy="147535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61387EB-52A2-7B9D-D3DF-8C4230B743E3}"/>
              </a:ext>
            </a:extLst>
          </p:cNvPr>
          <p:cNvSpPr/>
          <p:nvPr/>
        </p:nvSpPr>
        <p:spPr>
          <a:xfrm>
            <a:off x="1952077" y="3546498"/>
            <a:ext cx="481304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조회기간  </a:t>
            </a:r>
            <a:endParaRPr lang="en-US" altLang="ko-KR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4E425E7-2F82-C88B-DE0E-4EE7416EFBBE}"/>
              </a:ext>
            </a:extLst>
          </p:cNvPr>
          <p:cNvSpPr/>
          <p:nvPr/>
        </p:nvSpPr>
        <p:spPr>
          <a:xfrm>
            <a:off x="3305503" y="3573521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2024-10-27 ~ 2024-10-27</a:t>
            </a:r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4" name="그래픽 13" descr="일일 일정표 단색으로 채워진">
            <a:extLst>
              <a:ext uri="{FF2B5EF4-FFF2-40B4-BE49-F238E27FC236}">
                <a16:creationId xmlns:a16="http://schemas.microsoft.com/office/drawing/2014/main" id="{D367EB62-D72D-4436-487E-F453ED681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83763" y="3478384"/>
            <a:ext cx="601721" cy="601721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A6C660B6-42A4-17C1-6A06-8DF9241B9D3B}"/>
              </a:ext>
            </a:extLst>
          </p:cNvPr>
          <p:cNvSpPr/>
          <p:nvPr/>
        </p:nvSpPr>
        <p:spPr>
          <a:xfrm>
            <a:off x="3391640" y="4301311"/>
            <a:ext cx="179430" cy="2042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153B444-5AC7-8E2C-DEAD-D136DBA9D6C2}"/>
              </a:ext>
            </a:extLst>
          </p:cNvPr>
          <p:cNvSpPr/>
          <p:nvPr/>
        </p:nvSpPr>
        <p:spPr>
          <a:xfrm>
            <a:off x="4348719" y="4301309"/>
            <a:ext cx="175098" cy="20428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D273335-A48D-6AA8-BF0F-519B23CBED72}"/>
              </a:ext>
            </a:extLst>
          </p:cNvPr>
          <p:cNvSpPr/>
          <p:nvPr/>
        </p:nvSpPr>
        <p:spPr>
          <a:xfrm>
            <a:off x="5857625" y="4301310"/>
            <a:ext cx="175098" cy="20428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A606817-C73A-C8E5-4F14-3A75C712B779}"/>
              </a:ext>
            </a:extLst>
          </p:cNvPr>
          <p:cNvSpPr/>
          <p:nvPr/>
        </p:nvSpPr>
        <p:spPr>
          <a:xfrm>
            <a:off x="3653387" y="4168409"/>
            <a:ext cx="75523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전체</a:t>
            </a:r>
            <a:endParaRPr lang="en-US" altLang="ko-KR" sz="8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77F2A8E-70BF-A03E-BC6A-6B477D2F1DD2}"/>
              </a:ext>
            </a:extLst>
          </p:cNvPr>
          <p:cNvSpPr/>
          <p:nvPr/>
        </p:nvSpPr>
        <p:spPr>
          <a:xfrm>
            <a:off x="4541020" y="4163545"/>
            <a:ext cx="144727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입금내역만</a:t>
            </a:r>
            <a:endParaRPr lang="en-US" altLang="ko-KR" sz="8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3EAE4FA-5BDB-36E8-CD26-A0146770DE7E}"/>
              </a:ext>
            </a:extLst>
          </p:cNvPr>
          <p:cNvSpPr/>
          <p:nvPr/>
        </p:nvSpPr>
        <p:spPr>
          <a:xfrm>
            <a:off x="6023984" y="4168409"/>
            <a:ext cx="1332143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출금내역만</a:t>
            </a:r>
            <a:endParaRPr lang="en-US" altLang="ko-KR" sz="8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8211898-FA8A-50F4-1723-D9A86DA47125}"/>
              </a:ext>
            </a:extLst>
          </p:cNvPr>
          <p:cNvSpPr/>
          <p:nvPr/>
        </p:nvSpPr>
        <p:spPr>
          <a:xfrm>
            <a:off x="1978351" y="4108808"/>
            <a:ext cx="481304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조회내용  </a:t>
            </a:r>
            <a:endParaRPr lang="en-US" altLang="ko-KR"/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ACAF2083-8979-D4DB-D273-79FE172D26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770195"/>
              </p:ext>
            </p:extLst>
          </p:nvPr>
        </p:nvGraphicFramePr>
        <p:xfrm>
          <a:off x="8434427" y="953310"/>
          <a:ext cx="3270445" cy="52140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0445">
                  <a:extLst>
                    <a:ext uri="{9D8B030D-6E8A-4147-A177-3AD203B41FA5}">
                      <a16:colId xmlns:a16="http://schemas.microsoft.com/office/drawing/2014/main" val="1480166180"/>
                    </a:ext>
                  </a:extLst>
                </a:gridCol>
              </a:tblGrid>
              <a:tr h="7448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Description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7524884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/>
                        <a:t>세션의 고객번호로 소유한 계좌목록 조회</a:t>
                      </a:r>
                      <a:r>
                        <a:rPr lang="en-US" altLang="ko-KR" sz="1200"/>
                        <a:t>(</a:t>
                      </a:r>
                      <a:r>
                        <a:rPr lang="ko-KR" altLang="en-US" sz="1200"/>
                        <a:t>입출금만</a:t>
                      </a:r>
                      <a:r>
                        <a:rPr lang="en-US" altLang="ko-KR" sz="1200"/>
                        <a:t>) </a:t>
                      </a:r>
                      <a:r>
                        <a:rPr lang="ko-KR" altLang="en-US" sz="1200"/>
                        <a:t>및 선택가능 하도록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792478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조회기간 입력 및 선택 가능하도록 달력기능 추가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66660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입금</a:t>
                      </a:r>
                      <a:r>
                        <a:rPr lang="en-US" altLang="ko-KR" sz="1400"/>
                        <a:t>/</a:t>
                      </a:r>
                      <a:r>
                        <a:rPr lang="ko-KR" altLang="en-US" sz="1400"/>
                        <a:t>출금 구분하여 조회 가능하도록 구현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65903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적요 항목 추가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993252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조회 버튼을 눌러 거래내역 목록화면으로 이동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0709077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5045207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2CC6FC37-0935-5899-5AC0-11D385881E36}"/>
              </a:ext>
            </a:extLst>
          </p:cNvPr>
          <p:cNvSpPr/>
          <p:nvPr/>
        </p:nvSpPr>
        <p:spPr>
          <a:xfrm>
            <a:off x="3335142" y="4733866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>
                <a:solidFill>
                  <a:schemeClr val="tx1"/>
                </a:solidFill>
              </a:rPr>
              <a:t>만원 이체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54D4FC8-970D-4115-99D2-CA9B6D6A52DF}"/>
              </a:ext>
            </a:extLst>
          </p:cNvPr>
          <p:cNvSpPr/>
          <p:nvPr/>
        </p:nvSpPr>
        <p:spPr>
          <a:xfrm>
            <a:off x="2385428" y="4691870"/>
            <a:ext cx="481304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적요  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25354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E7C87"/>
            </a:gs>
            <a:gs pos="100000">
              <a:srgbClr val="2C3A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F6C282-8A5C-DE38-BF7E-C3247632F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DD04F51-CC6C-448C-FC0B-6095C22F09B6}"/>
              </a:ext>
            </a:extLst>
          </p:cNvPr>
          <p:cNvSpPr/>
          <p:nvPr/>
        </p:nvSpPr>
        <p:spPr>
          <a:xfrm>
            <a:off x="943583" y="2101174"/>
            <a:ext cx="6994187" cy="39980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5B4B323-86A9-03C8-9A1B-5EB8C4B8A273}"/>
              </a:ext>
            </a:extLst>
          </p:cNvPr>
          <p:cNvSpPr/>
          <p:nvPr/>
        </p:nvSpPr>
        <p:spPr>
          <a:xfrm>
            <a:off x="397741" y="218178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solidFill>
                  <a:schemeClr val="bg1"/>
                </a:solidFill>
              </a:rPr>
              <a:t>거래내역조회</a:t>
            </a:r>
            <a:r>
              <a:rPr lang="en-US" altLang="ko-KR">
                <a:solidFill>
                  <a:schemeClr val="bg1"/>
                </a:solidFill>
              </a:rPr>
              <a:t>2</a:t>
            </a:r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DA4E3AFA-414E-FDC8-68F5-AC4DDE1E7C4F}"/>
              </a:ext>
            </a:extLst>
          </p:cNvPr>
          <p:cNvSpPr/>
          <p:nvPr/>
        </p:nvSpPr>
        <p:spPr>
          <a:xfrm>
            <a:off x="487128" y="506042"/>
            <a:ext cx="1075936" cy="1298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000" b="1">
                <a:solidFill>
                  <a:schemeClr val="bg1"/>
                </a:solidFill>
                <a:latin typeface="+mn-ea"/>
              </a:rPr>
              <a:t>04</a:t>
            </a:r>
            <a:endParaRPr lang="en-US" altLang="ko-KR" sz="6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9B51B42-8ED1-DDB7-022E-1FE1CB9C62CA}"/>
              </a:ext>
            </a:extLst>
          </p:cNvPr>
          <p:cNvSpPr/>
          <p:nvPr/>
        </p:nvSpPr>
        <p:spPr>
          <a:xfrm>
            <a:off x="1192166" y="2282802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거래내역조회</a:t>
            </a:r>
            <a:endParaRPr lang="en-US" altLang="ko-KR" sz="8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3119DF0-61E1-602E-61AA-629101E56A4D}"/>
              </a:ext>
            </a:extLst>
          </p:cNvPr>
          <p:cNvSpPr/>
          <p:nvPr/>
        </p:nvSpPr>
        <p:spPr>
          <a:xfrm>
            <a:off x="6965004" y="5563340"/>
            <a:ext cx="674383" cy="45429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/>
              <a:t>뒤로</a:t>
            </a:r>
            <a:endParaRPr lang="en-US" altLang="ko-KR" sz="8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29BDA50-0880-6A42-4C7B-BC3EDC9488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871789"/>
              </p:ext>
            </p:extLst>
          </p:nvPr>
        </p:nvGraphicFramePr>
        <p:xfrm>
          <a:off x="1138136" y="2717125"/>
          <a:ext cx="6585982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92991">
                  <a:extLst>
                    <a:ext uri="{9D8B030D-6E8A-4147-A177-3AD203B41FA5}">
                      <a16:colId xmlns:a16="http://schemas.microsoft.com/office/drawing/2014/main" val="3777425483"/>
                    </a:ext>
                  </a:extLst>
                </a:gridCol>
                <a:gridCol w="3292991">
                  <a:extLst>
                    <a:ext uri="{9D8B030D-6E8A-4147-A177-3AD203B41FA5}">
                      <a16:colId xmlns:a16="http://schemas.microsoft.com/office/drawing/2014/main" val="3158881388"/>
                    </a:ext>
                  </a:extLst>
                </a:gridCol>
              </a:tblGrid>
              <a:tr h="3201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>
                          <a:solidFill>
                            <a:schemeClr val="tx1"/>
                          </a:solidFill>
                        </a:rPr>
                        <a:t>계좌번호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 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</a:rPr>
                        <a:t>입출금통장 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1001-1001</a:t>
                      </a:r>
                      <a:endParaRPr lang="ko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677633"/>
                  </a:ext>
                </a:extLst>
              </a:tr>
              <a:tr h="32014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2024-10-26   09:00:01</a:t>
                      </a:r>
                      <a:endParaRPr lang="ko-KR" altLang="en-US" sz="160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/>
                        <a:t>입출금통장 </a:t>
                      </a:r>
                      <a:r>
                        <a:rPr lang="en-US" altLang="ko-KR" sz="1600"/>
                        <a:t>1001-1002</a:t>
                      </a:r>
                      <a:endParaRPr lang="ko-KR" altLang="en-US" sz="160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010201"/>
                  </a:ext>
                </a:extLst>
              </a:tr>
              <a:tr h="3201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/>
                        <a:t>출금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/>
                        <a:t>10,000</a:t>
                      </a:r>
                      <a:r>
                        <a:rPr lang="ko-KR" altLang="en-US" sz="1600"/>
                        <a:t>원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3674842"/>
                  </a:ext>
                </a:extLst>
              </a:tr>
              <a:tr h="3201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/>
                        <a:t>잔액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/>
                        <a:t>0</a:t>
                      </a:r>
                      <a:r>
                        <a:rPr lang="ko-KR" altLang="en-US" sz="1600"/>
                        <a:t>원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12033"/>
                  </a:ext>
                </a:extLst>
              </a:tr>
              <a:tr h="3201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/>
                        <a:t>적요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/>
                        <a:t>만원 이체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0971991"/>
                  </a:ext>
                </a:extLst>
              </a:tr>
              <a:tr h="32014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2024-10-25   13:00:01</a:t>
                      </a:r>
                      <a:endParaRPr lang="ko-KR" altLang="en-US" sz="160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/>
                        <a:t>입출금통장 </a:t>
                      </a:r>
                      <a:r>
                        <a:rPr lang="en-US" altLang="ko-KR" sz="1600"/>
                        <a:t>1001-1003</a:t>
                      </a:r>
                      <a:endParaRPr lang="ko-KR" altLang="en-US" sz="160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371439"/>
                  </a:ext>
                </a:extLst>
              </a:tr>
              <a:tr h="3201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/>
                        <a:t>출금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/>
                        <a:t>23,000</a:t>
                      </a:r>
                      <a:r>
                        <a:rPr lang="ko-KR" altLang="en-US" sz="1600"/>
                        <a:t>원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389853"/>
                  </a:ext>
                </a:extLst>
              </a:tr>
              <a:tr h="3201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/>
                        <a:t>잔액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/>
                        <a:t>10,000</a:t>
                      </a:r>
                      <a:r>
                        <a:rPr lang="ko-KR" altLang="en-US" sz="1600"/>
                        <a:t>원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04632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63ED0ED-51D5-D6A2-B6E4-07C55FF32D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3439128"/>
              </p:ext>
            </p:extLst>
          </p:nvPr>
        </p:nvGraphicFramePr>
        <p:xfrm>
          <a:off x="8434427" y="953310"/>
          <a:ext cx="3270445" cy="52921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0445">
                  <a:extLst>
                    <a:ext uri="{9D8B030D-6E8A-4147-A177-3AD203B41FA5}">
                      <a16:colId xmlns:a16="http://schemas.microsoft.com/office/drawing/2014/main" val="1480166180"/>
                    </a:ext>
                  </a:extLst>
                </a:gridCol>
              </a:tblGrid>
              <a:tr h="7448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Description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7524884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/>
                        <a:t>거래내역조회</a:t>
                      </a:r>
                      <a:r>
                        <a:rPr lang="en-US" altLang="ko-KR" sz="1200"/>
                        <a:t>1 </a:t>
                      </a:r>
                      <a:r>
                        <a:rPr lang="ko-KR" altLang="en-US" sz="1200"/>
                        <a:t>화면에서 입력된 정보로 해당 거래 내역 조회</a:t>
                      </a:r>
                      <a:br>
                        <a:rPr lang="en-US" altLang="ko-KR" sz="1200"/>
                      </a:br>
                      <a:r>
                        <a:rPr lang="en-US" altLang="ko-KR" sz="1200"/>
                        <a:t>(</a:t>
                      </a:r>
                      <a:r>
                        <a:rPr lang="ko-KR" altLang="en-US" sz="1200"/>
                        <a:t>계좌 소유주 확인</a:t>
                      </a:r>
                      <a:r>
                        <a:rPr lang="en-US" altLang="ko-KR" sz="1200"/>
                        <a:t>/ </a:t>
                      </a:r>
                      <a:r>
                        <a:rPr lang="ko-KR" altLang="en-US" sz="1200"/>
                        <a:t>계좌번호</a:t>
                      </a:r>
                      <a:r>
                        <a:rPr lang="en-US" altLang="ko-KR" sz="1200"/>
                        <a:t>, </a:t>
                      </a:r>
                      <a:r>
                        <a:rPr lang="ko-KR" altLang="en-US" sz="1200"/>
                        <a:t>조회기간</a:t>
                      </a:r>
                      <a:r>
                        <a:rPr lang="en-US" altLang="ko-KR" sz="1200"/>
                        <a:t>,</a:t>
                      </a:r>
                      <a:r>
                        <a:rPr lang="ko-KR" altLang="en-US" sz="1200"/>
                        <a:t>조회내용 기준으로 조회</a:t>
                      </a:r>
                      <a:r>
                        <a:rPr lang="en-US" altLang="ko-KR" sz="1200"/>
                        <a:t>)</a:t>
                      </a:r>
                      <a:endParaRPr lang="ko-KR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792478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/>
                        <a:t>거래내역이 </a:t>
                      </a:r>
                      <a:r>
                        <a:rPr lang="en-US" altLang="ko-KR" sz="1200"/>
                        <a:t>N</a:t>
                      </a:r>
                      <a:r>
                        <a:rPr lang="ko-KR" altLang="en-US" sz="1200"/>
                        <a:t>개이상 초과할경우 페이지 기능 추가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66660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내 통장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거래일시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상대 계좌번호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금액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입금</a:t>
                      </a:r>
                      <a:r>
                        <a:rPr lang="en-US" altLang="ko-KR" sz="1400"/>
                        <a:t>/</a:t>
                      </a:r>
                      <a:r>
                        <a:rPr lang="ko-KR" altLang="en-US" sz="1400"/>
                        <a:t>출금</a:t>
                      </a:r>
                      <a:r>
                        <a:rPr lang="en-US" altLang="ko-KR" sz="1400"/>
                        <a:t>), </a:t>
                      </a:r>
                      <a:r>
                        <a:rPr lang="ko-KR" altLang="en-US" sz="1400"/>
                        <a:t>잔액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적요 노출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65903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뒤로 버튼으로 거래내역조회 첫화면으로 이동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993252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0709077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5045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8000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E7C87"/>
            </a:gs>
            <a:gs pos="100000">
              <a:srgbClr val="2C3A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E24BED-002E-72A1-DAA9-B9232EDF9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A411FC-1706-3AEE-439A-F8B1B555C0CC}"/>
              </a:ext>
            </a:extLst>
          </p:cNvPr>
          <p:cNvSpPr/>
          <p:nvPr/>
        </p:nvSpPr>
        <p:spPr>
          <a:xfrm>
            <a:off x="943583" y="2101174"/>
            <a:ext cx="6994187" cy="39980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F89B4C9-567B-38AD-B217-193C7274BC9B}"/>
              </a:ext>
            </a:extLst>
          </p:cNvPr>
          <p:cNvSpPr/>
          <p:nvPr/>
        </p:nvSpPr>
        <p:spPr>
          <a:xfrm>
            <a:off x="397741" y="218178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solidFill>
                  <a:schemeClr val="bg1"/>
                </a:solidFill>
              </a:rPr>
              <a:t>출금 화면</a:t>
            </a:r>
            <a:r>
              <a:rPr lang="en-US" altLang="ko-KR">
                <a:solidFill>
                  <a:schemeClr val="bg1"/>
                </a:solidFill>
              </a:rPr>
              <a:t>1</a:t>
            </a:r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CF95764C-76BD-6910-4F67-241842768365}"/>
              </a:ext>
            </a:extLst>
          </p:cNvPr>
          <p:cNvSpPr/>
          <p:nvPr/>
        </p:nvSpPr>
        <p:spPr>
          <a:xfrm>
            <a:off x="487128" y="506042"/>
            <a:ext cx="1075936" cy="1298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000" b="1">
                <a:solidFill>
                  <a:schemeClr val="bg1"/>
                </a:solidFill>
                <a:latin typeface="+mn-ea"/>
              </a:rPr>
              <a:t>05</a:t>
            </a:r>
            <a:endParaRPr lang="en-US" altLang="ko-KR" sz="6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4EBB56A-6AC2-DB13-7A53-E75C359BCC75}"/>
              </a:ext>
            </a:extLst>
          </p:cNvPr>
          <p:cNvSpPr/>
          <p:nvPr/>
        </p:nvSpPr>
        <p:spPr>
          <a:xfrm>
            <a:off x="1308899" y="2438445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이체</a:t>
            </a:r>
            <a:endParaRPr lang="en-US" altLang="ko-KR" sz="8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33697D6-14CF-65E3-338F-23E99EE34808}"/>
              </a:ext>
            </a:extLst>
          </p:cNvPr>
          <p:cNvSpPr/>
          <p:nvPr/>
        </p:nvSpPr>
        <p:spPr>
          <a:xfrm>
            <a:off x="1578956" y="3047255"/>
            <a:ext cx="481304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출금계좌 선택  </a:t>
            </a:r>
            <a:endParaRPr lang="en-US" altLang="ko-KR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BAFA57-00C7-6424-9153-85F82B19649B}"/>
              </a:ext>
            </a:extLst>
          </p:cNvPr>
          <p:cNvSpPr/>
          <p:nvPr/>
        </p:nvSpPr>
        <p:spPr>
          <a:xfrm>
            <a:off x="6579284" y="5387931"/>
            <a:ext cx="854412" cy="45429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/>
              <a:t>이체</a:t>
            </a:r>
            <a:endParaRPr lang="en-US" altLang="ko-KR" sz="8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F95245B-6087-EBEA-3FFA-35F6B04798AE}"/>
              </a:ext>
            </a:extLst>
          </p:cNvPr>
          <p:cNvSpPr/>
          <p:nvPr/>
        </p:nvSpPr>
        <p:spPr>
          <a:xfrm>
            <a:off x="3294993" y="3026979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입출금통장 </a:t>
            </a:r>
            <a:r>
              <a:rPr lang="en-US" altLang="ko-KR">
                <a:solidFill>
                  <a:schemeClr val="tx1"/>
                </a:solidFill>
              </a:rPr>
              <a:t>1001-1001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4A76962-36AC-5079-000B-581E91F483D8}"/>
              </a:ext>
            </a:extLst>
          </p:cNvPr>
          <p:cNvSpPr/>
          <p:nvPr/>
        </p:nvSpPr>
        <p:spPr>
          <a:xfrm>
            <a:off x="6786136" y="3047255"/>
            <a:ext cx="412332" cy="38174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병합 6">
            <a:extLst>
              <a:ext uri="{FF2B5EF4-FFF2-40B4-BE49-F238E27FC236}">
                <a16:creationId xmlns:a16="http://schemas.microsoft.com/office/drawing/2014/main" id="{BEC31199-28BD-7260-078A-C927EE935064}"/>
              </a:ext>
            </a:extLst>
          </p:cNvPr>
          <p:cNvSpPr/>
          <p:nvPr/>
        </p:nvSpPr>
        <p:spPr>
          <a:xfrm>
            <a:off x="6871927" y="3189052"/>
            <a:ext cx="243125" cy="147535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B734E31-239E-4204-F222-7B3DC45BF4F9}"/>
              </a:ext>
            </a:extLst>
          </p:cNvPr>
          <p:cNvSpPr/>
          <p:nvPr/>
        </p:nvSpPr>
        <p:spPr>
          <a:xfrm>
            <a:off x="1182414" y="3546497"/>
            <a:ext cx="5267391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출금계좌 비밀번호  </a:t>
            </a:r>
            <a:endParaRPr lang="en-US" altLang="ko-KR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557AE7-3C28-CAAD-D87F-4B91B28621C0}"/>
              </a:ext>
            </a:extLst>
          </p:cNvPr>
          <p:cNvSpPr/>
          <p:nvPr/>
        </p:nvSpPr>
        <p:spPr>
          <a:xfrm>
            <a:off x="3305503" y="3573521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>
                <a:solidFill>
                  <a:schemeClr val="tx1"/>
                </a:solidFill>
              </a:rPr>
              <a:t>****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67B5763-5B79-94C4-A734-B20D8B07E4A8}"/>
              </a:ext>
            </a:extLst>
          </p:cNvPr>
          <p:cNvSpPr/>
          <p:nvPr/>
        </p:nvSpPr>
        <p:spPr>
          <a:xfrm>
            <a:off x="1978351" y="4108808"/>
            <a:ext cx="481304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보낼 금액  </a:t>
            </a:r>
            <a:endParaRPr lang="en-US" altLang="ko-KR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BA68101-9EBA-A70C-1442-310BDB986FF6}"/>
              </a:ext>
            </a:extLst>
          </p:cNvPr>
          <p:cNvSpPr/>
          <p:nvPr/>
        </p:nvSpPr>
        <p:spPr>
          <a:xfrm>
            <a:off x="3341374" y="4149274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>
                <a:solidFill>
                  <a:schemeClr val="tx1"/>
                </a:solidFill>
              </a:rPr>
              <a:t>10,000 </a:t>
            </a:r>
            <a:r>
              <a:rPr lang="ko-KR" altLang="en-US">
                <a:solidFill>
                  <a:schemeClr val="tx1"/>
                </a:solidFill>
              </a:rPr>
              <a:t>원 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0EAE07-3FE8-A4FE-F8C7-00EA37BDFC66}"/>
              </a:ext>
            </a:extLst>
          </p:cNvPr>
          <p:cNvSpPr/>
          <p:nvPr/>
        </p:nvSpPr>
        <p:spPr>
          <a:xfrm>
            <a:off x="1766244" y="4717172"/>
            <a:ext cx="481304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입금계좌번호  </a:t>
            </a:r>
            <a:endParaRPr lang="en-US" altLang="ko-KR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8C7BCB-720C-7AE0-A449-AEB0CF48358D}"/>
              </a:ext>
            </a:extLst>
          </p:cNvPr>
          <p:cNvSpPr/>
          <p:nvPr/>
        </p:nvSpPr>
        <p:spPr>
          <a:xfrm>
            <a:off x="3340388" y="4696896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>
                <a:solidFill>
                  <a:schemeClr val="tx1"/>
                </a:solidFill>
              </a:rPr>
              <a:t>1001-1002</a:t>
            </a:r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B4FFF36B-71BC-FC5B-E400-82C8C9AA58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926662"/>
              </p:ext>
            </p:extLst>
          </p:nvPr>
        </p:nvGraphicFramePr>
        <p:xfrm>
          <a:off x="8434427" y="953310"/>
          <a:ext cx="3270445" cy="54140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0445">
                  <a:extLst>
                    <a:ext uri="{9D8B030D-6E8A-4147-A177-3AD203B41FA5}">
                      <a16:colId xmlns:a16="http://schemas.microsoft.com/office/drawing/2014/main" val="1480166180"/>
                    </a:ext>
                  </a:extLst>
                </a:gridCol>
              </a:tblGrid>
              <a:tr h="7448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Description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7524884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/>
                        <a:t>고객번호로 소유한 계좌목록 조회</a:t>
                      </a:r>
                      <a:r>
                        <a:rPr lang="en-US" altLang="ko-KR" sz="1200"/>
                        <a:t>(</a:t>
                      </a:r>
                      <a:r>
                        <a:rPr lang="ko-KR" altLang="en-US" sz="1200"/>
                        <a:t>입출금만</a:t>
                      </a:r>
                      <a:r>
                        <a:rPr lang="en-US" altLang="ko-KR" sz="1200"/>
                        <a:t>) </a:t>
                      </a:r>
                      <a:r>
                        <a:rPr lang="ko-KR" altLang="en-US" sz="1200"/>
                        <a:t>및 선택가능 하도록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792478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출금계좌 비밀번호 입력 받기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마스킹처리</a:t>
                      </a:r>
                      <a:r>
                        <a:rPr lang="en-US" altLang="ko-KR" sz="1400"/>
                        <a:t>/</a:t>
                      </a:r>
                      <a:r>
                        <a:rPr lang="ko-KR" altLang="en-US" sz="1400"/>
                        <a:t>암호화 생략</a:t>
                      </a:r>
                      <a:r>
                        <a:rPr lang="en-US" altLang="ko-KR" sz="1400"/>
                        <a:t>) </a:t>
                      </a:r>
                      <a:br>
                        <a:rPr lang="en-US" altLang="ko-KR" sz="1400"/>
                      </a:br>
                      <a:r>
                        <a:rPr lang="ko-KR" altLang="en-US" sz="1400"/>
                        <a:t>보낼 금액 입력 받기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입금계좌번호 입력 받기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은행 생략</a:t>
                      </a:r>
                      <a:r>
                        <a:rPr lang="en-US" altLang="ko-KR" sz="1400"/>
                        <a:t>)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66660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이체 버튼으로 이체 실행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65903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~</a:t>
                      </a:r>
                      <a:r>
                        <a:rPr lang="ko-KR" altLang="en-US" sz="1400"/>
                        <a:t>님에게 </a:t>
                      </a:r>
                      <a:r>
                        <a:rPr lang="en-US" altLang="ko-KR" sz="1400"/>
                        <a:t>N</a:t>
                      </a:r>
                      <a:r>
                        <a:rPr lang="ko-KR" altLang="en-US" sz="1400"/>
                        <a:t>원 이체하시겠습니까 팝업 노출 확인</a:t>
                      </a:r>
                      <a:r>
                        <a:rPr lang="en-US" altLang="ko-KR" sz="1400"/>
                        <a:t>/</a:t>
                      </a:r>
                      <a:r>
                        <a:rPr lang="ko-KR" altLang="en-US" sz="1400"/>
                        <a:t>취소 버튼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993252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계좌 소유주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비밀번호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잔액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입금계좌번호 유효성 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0709077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출금 </a:t>
                      </a:r>
                      <a:r>
                        <a:rPr lang="en-US" altLang="ko-KR" sz="1400"/>
                        <a:t>&amp; </a:t>
                      </a:r>
                      <a:r>
                        <a:rPr lang="ko-KR" altLang="en-US" sz="1400"/>
                        <a:t>입금계좌에 거래내역 쌓기 및 계좌 금액 변동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5045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996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E7C87"/>
            </a:gs>
            <a:gs pos="100000">
              <a:srgbClr val="2C3A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20F4D2-4AC5-E0E1-4525-37E83E520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49CB6019-6FD7-B209-B346-CEBF029920EE}"/>
              </a:ext>
            </a:extLst>
          </p:cNvPr>
          <p:cNvSpPr/>
          <p:nvPr/>
        </p:nvSpPr>
        <p:spPr>
          <a:xfrm>
            <a:off x="943583" y="2101174"/>
            <a:ext cx="6994187" cy="39980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55AA665-2B72-D56F-58D0-D8DCA11DC855}"/>
              </a:ext>
            </a:extLst>
          </p:cNvPr>
          <p:cNvSpPr/>
          <p:nvPr/>
        </p:nvSpPr>
        <p:spPr>
          <a:xfrm>
            <a:off x="397741" y="218178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solidFill>
                  <a:schemeClr val="bg1"/>
                </a:solidFill>
              </a:rPr>
              <a:t>출금 화면</a:t>
            </a:r>
            <a:r>
              <a:rPr lang="en-US" altLang="ko-KR">
                <a:solidFill>
                  <a:schemeClr val="bg1"/>
                </a:solidFill>
              </a:rPr>
              <a:t>2</a:t>
            </a:r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279FD2B8-C1E5-2DB4-3FA8-F5333CD722E0}"/>
              </a:ext>
            </a:extLst>
          </p:cNvPr>
          <p:cNvSpPr/>
          <p:nvPr/>
        </p:nvSpPr>
        <p:spPr>
          <a:xfrm>
            <a:off x="487128" y="506042"/>
            <a:ext cx="1075936" cy="12988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000" b="1">
                <a:solidFill>
                  <a:schemeClr val="bg1"/>
                </a:solidFill>
                <a:latin typeface="+mn-ea"/>
              </a:rPr>
              <a:t>06</a:t>
            </a:r>
            <a:endParaRPr lang="en-US" altLang="ko-KR" sz="6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41B4A19-B012-DDC3-8278-25284A1A3A7F}"/>
              </a:ext>
            </a:extLst>
          </p:cNvPr>
          <p:cNvSpPr/>
          <p:nvPr/>
        </p:nvSpPr>
        <p:spPr>
          <a:xfrm>
            <a:off x="1308899" y="2438445"/>
            <a:ext cx="805093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이체완료</a:t>
            </a:r>
            <a:endParaRPr lang="en-US" altLang="ko-KR" sz="8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58DE462-3767-725B-1956-8A4A9301AE3D}"/>
              </a:ext>
            </a:extLst>
          </p:cNvPr>
          <p:cNvSpPr/>
          <p:nvPr/>
        </p:nvSpPr>
        <p:spPr>
          <a:xfrm>
            <a:off x="1725060" y="3018463"/>
            <a:ext cx="433442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출금계좌번호   </a:t>
            </a:r>
            <a:endParaRPr lang="en-US" altLang="ko-KR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3E1DB8E-903D-DF57-86DC-F23C267DA1CA}"/>
              </a:ext>
            </a:extLst>
          </p:cNvPr>
          <p:cNvSpPr/>
          <p:nvPr/>
        </p:nvSpPr>
        <p:spPr>
          <a:xfrm>
            <a:off x="6831190" y="5369612"/>
            <a:ext cx="854412" cy="45429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/>
              <a:t>확인</a:t>
            </a:r>
            <a:endParaRPr lang="en-US" altLang="ko-KR" sz="8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4B78043-4579-A319-20F8-A68653DCF863}"/>
              </a:ext>
            </a:extLst>
          </p:cNvPr>
          <p:cNvSpPr/>
          <p:nvPr/>
        </p:nvSpPr>
        <p:spPr>
          <a:xfrm>
            <a:off x="3294993" y="3026979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>
                <a:solidFill>
                  <a:schemeClr val="tx1"/>
                </a:solidFill>
              </a:rPr>
              <a:t>입출금통장 </a:t>
            </a:r>
            <a:r>
              <a:rPr lang="en-US" altLang="ko-KR">
                <a:solidFill>
                  <a:schemeClr val="tx1"/>
                </a:solidFill>
              </a:rPr>
              <a:t>1001-1001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04CF12-946E-A0E9-E3E9-99C99AF42E11}"/>
              </a:ext>
            </a:extLst>
          </p:cNvPr>
          <p:cNvSpPr/>
          <p:nvPr/>
        </p:nvSpPr>
        <p:spPr>
          <a:xfrm>
            <a:off x="2014467" y="3528252"/>
            <a:ext cx="5267391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이체 금액  </a:t>
            </a:r>
            <a:endParaRPr lang="en-US" altLang="ko-KR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A8A7E93-4AF0-245B-2483-22926E9F416B}"/>
              </a:ext>
            </a:extLst>
          </p:cNvPr>
          <p:cNvSpPr/>
          <p:nvPr/>
        </p:nvSpPr>
        <p:spPr>
          <a:xfrm>
            <a:off x="3305503" y="3573521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>
                <a:solidFill>
                  <a:schemeClr val="tx1"/>
                </a:solidFill>
              </a:rPr>
              <a:t>10,000 </a:t>
            </a:r>
            <a:r>
              <a:rPr lang="ko-KR" altLang="en-US">
                <a:solidFill>
                  <a:schemeClr val="tx1"/>
                </a:solidFill>
              </a:rPr>
              <a:t>원  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63EBE93-3EFD-C5E8-7690-1ECD099C7C1A}"/>
              </a:ext>
            </a:extLst>
          </p:cNvPr>
          <p:cNvSpPr/>
          <p:nvPr/>
        </p:nvSpPr>
        <p:spPr>
          <a:xfrm>
            <a:off x="2517458" y="4078694"/>
            <a:ext cx="481304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잔액  </a:t>
            </a:r>
            <a:endParaRPr lang="en-US" altLang="ko-KR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6CA084B-3B78-4CBC-0AF2-9386671B6AB0}"/>
              </a:ext>
            </a:extLst>
          </p:cNvPr>
          <p:cNvSpPr/>
          <p:nvPr/>
        </p:nvSpPr>
        <p:spPr>
          <a:xfrm>
            <a:off x="3321918" y="4110362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>
                <a:solidFill>
                  <a:schemeClr val="tx1"/>
                </a:solidFill>
              </a:rPr>
              <a:t>0 </a:t>
            </a:r>
            <a:r>
              <a:rPr lang="ko-KR" altLang="en-US">
                <a:solidFill>
                  <a:schemeClr val="tx1"/>
                </a:solidFill>
              </a:rPr>
              <a:t>원 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5A70E7C-6B20-29DF-587B-9C31EA526CD7}"/>
              </a:ext>
            </a:extLst>
          </p:cNvPr>
          <p:cNvSpPr/>
          <p:nvPr/>
        </p:nvSpPr>
        <p:spPr>
          <a:xfrm>
            <a:off x="1766244" y="4629528"/>
            <a:ext cx="481304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입금계좌번호  </a:t>
            </a:r>
            <a:endParaRPr lang="en-US" altLang="ko-KR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FF0ECD8-53FC-038A-D466-37CC913E2EFA}"/>
              </a:ext>
            </a:extLst>
          </p:cNvPr>
          <p:cNvSpPr/>
          <p:nvPr/>
        </p:nvSpPr>
        <p:spPr>
          <a:xfrm>
            <a:off x="3311206" y="4619074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>
                <a:solidFill>
                  <a:schemeClr val="tx1"/>
                </a:solidFill>
              </a:rPr>
              <a:t>입출금통장 </a:t>
            </a:r>
            <a:r>
              <a:rPr lang="en-US" altLang="ko-KR">
                <a:solidFill>
                  <a:schemeClr val="tx1"/>
                </a:solidFill>
              </a:rPr>
              <a:t>1001-1002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2EAC00F-C2DC-6469-064F-BFB5AE237573}"/>
              </a:ext>
            </a:extLst>
          </p:cNvPr>
          <p:cNvSpPr/>
          <p:nvPr/>
        </p:nvSpPr>
        <p:spPr>
          <a:xfrm>
            <a:off x="2116440" y="5094274"/>
            <a:ext cx="481304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/>
              <a:t>받는사람  </a:t>
            </a:r>
            <a:endParaRPr lang="en-US" altLang="ko-KR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AD49CBB-264C-D7EA-B7D5-C9628BB7AF4D}"/>
              </a:ext>
            </a:extLst>
          </p:cNvPr>
          <p:cNvSpPr/>
          <p:nvPr/>
        </p:nvSpPr>
        <p:spPr>
          <a:xfrm>
            <a:off x="3307963" y="5160582"/>
            <a:ext cx="3405352" cy="45429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>
                <a:solidFill>
                  <a:schemeClr val="tx1"/>
                </a:solidFill>
              </a:rPr>
              <a:t>홍길동</a:t>
            </a: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AD5E8D8A-6541-3CE5-AF07-195F062AB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329304"/>
              </p:ext>
            </p:extLst>
          </p:nvPr>
        </p:nvGraphicFramePr>
        <p:xfrm>
          <a:off x="8434427" y="953310"/>
          <a:ext cx="3270445" cy="52140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0445">
                  <a:extLst>
                    <a:ext uri="{9D8B030D-6E8A-4147-A177-3AD203B41FA5}">
                      <a16:colId xmlns:a16="http://schemas.microsoft.com/office/drawing/2014/main" val="1480166180"/>
                    </a:ext>
                  </a:extLst>
                </a:gridCol>
              </a:tblGrid>
              <a:tr h="7448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Description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7524884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/>
                        <a:t>이체 완료 정보 표기 </a:t>
                      </a:r>
                      <a:r>
                        <a:rPr lang="en-US" altLang="ko-KR" sz="1200"/>
                        <a:t>(</a:t>
                      </a:r>
                      <a:r>
                        <a:rPr lang="ko-KR" altLang="en-US" sz="1200"/>
                        <a:t>출금</a:t>
                      </a:r>
                      <a:r>
                        <a:rPr lang="en-US" altLang="ko-KR" sz="1200"/>
                        <a:t>/</a:t>
                      </a:r>
                      <a:r>
                        <a:rPr lang="ko-KR" altLang="en-US" sz="1200"/>
                        <a:t>입금 계좌번호</a:t>
                      </a:r>
                      <a:r>
                        <a:rPr lang="en-US" altLang="ko-KR" sz="1200"/>
                        <a:t>, </a:t>
                      </a:r>
                      <a:r>
                        <a:rPr lang="ko-KR" altLang="en-US" sz="1200"/>
                        <a:t>금액</a:t>
                      </a:r>
                      <a:r>
                        <a:rPr lang="en-US" altLang="ko-KR" sz="1200"/>
                        <a:t>, </a:t>
                      </a:r>
                      <a:r>
                        <a:rPr lang="ko-KR" altLang="en-US" sz="1200"/>
                        <a:t>잔액</a:t>
                      </a:r>
                      <a:r>
                        <a:rPr lang="en-US" altLang="ko-KR" sz="1200"/>
                        <a:t>, </a:t>
                      </a:r>
                      <a:r>
                        <a:rPr lang="ko-KR" altLang="en-US" sz="1200"/>
                        <a:t>받는사람</a:t>
                      </a:r>
                      <a:r>
                        <a:rPr lang="en-US" altLang="ko-KR" sz="1200"/>
                        <a:t>)</a:t>
                      </a:r>
                      <a:endParaRPr lang="ko-KR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792478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확인 버튼으로 이체 첫화면으로 이동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66660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9659038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9932521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0709077"/>
                  </a:ext>
                </a:extLst>
              </a:tr>
              <a:tr h="7448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5045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4886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4102</TotalTime>
  <Words>330</Words>
  <Application>Microsoft Office PowerPoint</Application>
  <PresentationFormat>와이드스크린</PresentationFormat>
  <Paragraphs>108</Paragraphs>
  <Slides>9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Office 테마</vt:lpstr>
      <vt:lpstr>패키지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상욱 이</cp:lastModifiedBy>
  <cp:revision>636</cp:revision>
  <dcterms:created xsi:type="dcterms:W3CDTF">2018-08-02T07:05:36Z</dcterms:created>
  <dcterms:modified xsi:type="dcterms:W3CDTF">2024-12-05T03:39:01Z</dcterms:modified>
</cp:coreProperties>
</file>

<file path=docProps/thumbnail.jpeg>
</file>